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7.xml.rels" ContentType="application/vnd.openxmlformats-package.relationships+xml"/>
  <Override PartName="/ppt/slideMasters/_rels/slideMaster6.xml.rels" ContentType="application/vnd.openxmlformats-package.relationships+xml"/>
  <Override PartName="/ppt/slideMasters/_rels/slideMaster5.xml.rels" ContentType="application/vnd.openxmlformats-package.relationships+xml"/>
  <Override PartName="/ppt/slideMasters/_rels/slideMaster4.xml.rels" ContentType="application/vnd.openxmlformats-package.relationships+xml"/>
  <Override PartName="/ppt/slideMasters/_rels/slideMaster3.xml.rels" ContentType="application/vnd.openxmlformats-package.relationships+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presProps.xml" ContentType="application/vnd.openxmlformats-officedocument.presentationml.presProp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slideLayouts/_rels/slideLayout7.xml.rels" ContentType="application/vnd.openxmlformats-package.relationships+xml"/>
  <Override PartName="/ppt/slideLayouts/_rels/slideLayout6.xml.rels" ContentType="application/vnd.openxmlformats-package.relationships+xml"/>
  <Override PartName="/ppt/slideLayouts/_rels/slideLayout5.xml.rels" ContentType="application/vnd.openxmlformats-package.relationships+xml"/>
  <Override PartName="/ppt/slideLayouts/_rels/slideLayout4.xml.rels" ContentType="application/vnd.openxmlformats-package.relationships+xml"/>
  <Override PartName="/ppt/slideLayouts/_rels/slideLayout3.xml.rels" ContentType="application/vnd.openxmlformats-package.relationships+xml"/>
  <Override PartName="/ppt/slideLayouts/_rels/slideLayout2.xml.rels" ContentType="application/vnd.openxmlformats-package.relationships+xml"/>
  <Override PartName="/ppt/slideLayouts/_rels/slideLayout1.xml.rels" ContentType="application/vnd.openxmlformats-package.relationship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_rels/presentation.xml.rels" ContentType="application/vnd.openxmlformats-package.relationships+xml"/>
  <Override PartName="/ppt/notesMasters/_rels/notesMaster1.xml.rels" ContentType="application/vnd.openxmlformats-package.relationships+xml"/>
  <Override PartName="/ppt/notesMasters/notesMaster1.xml" ContentType="application/vnd.openxmlformats-officedocument.presentationml.notesMaster+xml"/>
  <Override PartName="/ppt/media/image28.jpeg" ContentType="image/jpeg"/>
  <Override PartName="/ppt/media/image18.png" ContentType="image/png"/>
  <Override PartName="/ppt/media/image27.png" ContentType="image/png"/>
  <Override PartName="/ppt/media/image26.png" ContentType="image/png"/>
  <Override PartName="/ppt/media/image24.png" ContentType="image/png"/>
  <Override PartName="/ppt/media/image23.png" ContentType="image/png"/>
  <Override PartName="/ppt/media/image22.png" ContentType="image/png"/>
  <Override PartName="/ppt/media/image17.png" ContentType="image/png"/>
  <Override PartName="/ppt/media/image8.png" ContentType="image/png"/>
  <Override PartName="/ppt/media/image32.jpeg" ContentType="image/jpeg"/>
  <Override PartName="/ppt/media/image11.png" ContentType="image/png"/>
  <Override PartName="/ppt/media/image12.png" ContentType="image/png"/>
  <Override PartName="/ppt/media/image35.png" ContentType="image/png"/>
  <Override PartName="/ppt/media/image3.png" ContentType="image/png"/>
  <Override PartName="/ppt/media/image20.png" ContentType="image/png"/>
  <Override PartName="/ppt/media/image9.png" ContentType="image/png"/>
  <Override PartName="/ppt/media/image13.png" ContentType="image/png"/>
  <Override PartName="/ppt/media/image31.png" ContentType="image/png"/>
  <Override PartName="/ppt/media/image5.wmf" ContentType="image/x-wmf"/>
  <Override PartName="/ppt/media/image29.png" ContentType="image/png"/>
  <Override PartName="/ppt/media/image30.png" ContentType="image/png"/>
  <Override PartName="/ppt/media/image33.png" ContentType="image/png"/>
  <Override PartName="/ppt/media/image2.png" ContentType="image/png"/>
  <Override PartName="/ppt/media/image34.png" ContentType="image/png"/>
  <Override PartName="/ppt/media/image7.png" ContentType="image/png"/>
  <Override PartName="/ppt/media/image16.png" ContentType="image/png"/>
  <Override PartName="/ppt/media/image6.wmf" ContentType="image/x-wmf"/>
  <Override PartName="/ppt/media/image4.jpeg" ContentType="image/jpeg"/>
  <Override PartName="/ppt/media/image25.png" ContentType="image/png"/>
  <Override PartName="/ppt/media/image1.jpeg" ContentType="image/jpeg"/>
  <Override PartName="/ppt/media/image10.png" ContentType="image/png"/>
  <Override PartName="/ppt/media/image14.png" ContentType="image/png"/>
  <Override PartName="/ppt/media/image36.jpeg" ContentType="image/jpeg"/>
  <Override PartName="/ppt/media/image15.png" ContentType="image/png"/>
  <Override PartName="/ppt/media/image19.png" ContentType="image/png"/>
  <Override PartName="/ppt/media/image21.png" ContentType="image/png"/>
  <Override PartName="/ppt/slides/slide29.xml" ContentType="application/vnd.openxmlformats-officedocument.presentationml.slide+xml"/>
  <Override PartName="/ppt/slides/slide28.xml" ContentType="application/vnd.openxmlformats-officedocument.presentationml.slide+xml"/>
  <Override PartName="/ppt/slides/slide27.xml" ContentType="application/vnd.openxmlformats-officedocument.presentationml.slide+xml"/>
  <Override PartName="/ppt/slides/slide26.xml" ContentType="application/vnd.openxmlformats-officedocument.presentationml.slide+xml"/>
  <Override PartName="/ppt/slides/slide14.xml" ContentType="application/vnd.openxmlformats-officedocument.presentationml.slide+xml"/>
  <Override PartName="/ppt/slides/slide6.xml" ContentType="application/vnd.openxmlformats-officedocument.presentationml.slide+xml"/>
  <Override PartName="/ppt/slides/slide15.xml" ContentType="application/vnd.openxmlformats-officedocument.presentationml.slide+xml"/>
  <Override PartName="/ppt/slides/slide7.xml" ContentType="application/vnd.openxmlformats-officedocument.presentationml.slide+xml"/>
  <Override PartName="/ppt/slides/slide1.xml" ContentType="application/vnd.openxmlformats-officedocument.presentationml.slide+xml"/>
  <Override PartName="/ppt/slides/slide46.xml" ContentType="application/vnd.openxmlformats-officedocument.presentationml.slide+xml"/>
  <Override PartName="/ppt/slides/slide16.xml" ContentType="application/vnd.openxmlformats-officedocument.presentationml.slide+xml"/>
  <Override PartName="/ppt/slides/slide8.xml" ContentType="application/vnd.openxmlformats-officedocument.presentationml.slide+xml"/>
  <Override PartName="/ppt/slides/slide2.xml" ContentType="application/vnd.openxmlformats-officedocument.presentationml.slide+xml"/>
  <Override PartName="/ppt/slides/slide10.xml" ContentType="application/vnd.openxmlformats-officedocument.presentationml.slide+xml"/>
  <Override PartName="/ppt/slides/slide47.xml" ContentType="application/vnd.openxmlformats-officedocument.presentationml.slide+xml"/>
  <Override PartName="/ppt/slides/slide17.xml" ContentType="application/vnd.openxmlformats-officedocument.presentationml.slide+xml"/>
  <Override PartName="/ppt/slides/slide9.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_rels/slide11.xml.rels" ContentType="application/vnd.openxmlformats-package.relationships+xml"/>
  <Override PartName="/ppt/slides/_rels/slide20.xml.rels" ContentType="application/vnd.openxmlformats-package.relationships+xml"/>
  <Override PartName="/ppt/slides/_rels/slide3.xml.rels" ContentType="application/vnd.openxmlformats-package.relationships+xml"/>
  <Override PartName="/ppt/slides/_rels/slide18.xml.rels" ContentType="application/vnd.openxmlformats-package.relationships+xml"/>
  <Override PartName="/ppt/slides/_rels/slide12.xml.rels" ContentType="application/vnd.openxmlformats-package.relationships+xml"/>
  <Override PartName="/ppt/slides/_rels/slide21.xml.rels" ContentType="application/vnd.openxmlformats-package.relationships+xml"/>
  <Override PartName="/ppt/slides/_rels/slide4.xml.rels" ContentType="application/vnd.openxmlformats-package.relationships+xml"/>
  <Override PartName="/ppt/slides/_rels/slide19.xml.rels" ContentType="application/vnd.openxmlformats-package.relationships+xml"/>
  <Override PartName="/ppt/slides/_rels/slide13.xml.rels" ContentType="application/vnd.openxmlformats-package.relationships+xml"/>
  <Override PartName="/ppt/slides/_rels/slide22.xml.rels" ContentType="application/vnd.openxmlformats-package.relationships+xml"/>
  <Override PartName="/ppt/slides/_rels/slide5.xml.rels" ContentType="application/vnd.openxmlformats-package.relationships+xml"/>
  <Override PartName="/ppt/slides/_rels/slide23.xml.rels" ContentType="application/vnd.openxmlformats-package.relationships+xml"/>
  <Override PartName="/ppt/slides/_rels/slide6.xml.rels" ContentType="application/vnd.openxmlformats-package.relationships+xml"/>
  <Override PartName="/ppt/slides/_rels/slide24.xml.rels" ContentType="application/vnd.openxmlformats-package.relationships+xml"/>
  <Override PartName="/ppt/slides/_rels/slide7.xml.rels" ContentType="application/vnd.openxmlformats-package.relationships+xml"/>
  <Override PartName="/ppt/slides/_rels/slide25.xml.rels" ContentType="application/vnd.openxmlformats-package.relationships+xml"/>
  <Override PartName="/ppt/slides/_rels/slide8.xml.rels" ContentType="application/vnd.openxmlformats-package.relationships+xml"/>
  <Override PartName="/ppt/slides/_rels/slide30.xml.rels" ContentType="application/vnd.openxmlformats-package.relationships+xml"/>
  <Override PartName="/ppt/slides/_rels/slide47.xml.rels" ContentType="application/vnd.openxmlformats-package.relationships+xml"/>
  <Override PartName="/ppt/slides/_rels/slide10.xml.rels" ContentType="application/vnd.openxmlformats-package.relationships+xml"/>
  <Override PartName="/ppt/slides/_rels/slide45.xml.rels" ContentType="application/vnd.openxmlformats-package.relationships+xml"/>
  <Override PartName="/ppt/slides/_rels/slide46.xml.rels" ContentType="application/vnd.openxmlformats-package.relationships+xml"/>
  <Override PartName="/ppt/slides/_rels/slide9.xml.rels" ContentType="application/vnd.openxmlformats-package.relationships+xml"/>
  <Override PartName="/ppt/slides/_rels/slide26.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_rels/slide27.xml.rels" ContentType="application/vnd.openxmlformats-package.relationships+xml"/>
  <Override PartName="/ppt/slides/_rels/slide16.xml.rels" ContentType="application/vnd.openxmlformats-package.relationships+xml"/>
  <Override PartName="/ppt/slides/_rels/slide1.xml.rels" ContentType="application/vnd.openxmlformats-package.relationships+xml"/>
  <Override PartName="/ppt/slides/_rels/slide36.xml.rels" ContentType="application/vnd.openxmlformats-package.relationships+xml"/>
  <Override PartName="/ppt/slides/_rels/slide28.xml.rels" ContentType="application/vnd.openxmlformats-package.relationships+xml"/>
  <Override PartName="/ppt/slides/_rels/slide17.xml.rels" ContentType="application/vnd.openxmlformats-package.relationships+xml"/>
  <Override PartName="/ppt/slides/_rels/slide2.xml.rels" ContentType="application/vnd.openxmlformats-package.relationships+xml"/>
  <Override PartName="/ppt/slides/_rels/slide37.xml.rels" ContentType="application/vnd.openxmlformats-package.relationships+xml"/>
  <Override PartName="/ppt/slides/_rels/slide29.xml.rels" ContentType="application/vnd.openxmlformats-package.relationships+xml"/>
  <Override PartName="/ppt/slides/_rels/slide31.xml.rels" ContentType="application/vnd.openxmlformats-package.relationships+xml"/>
  <Override PartName="/ppt/slides/_rels/slide34.xml.rels" ContentType="application/vnd.openxmlformats-package.relationships+xml"/>
  <Override PartName="/ppt/slides/_rels/slide35.xml.rels" ContentType="application/vnd.openxmlformats-package.relationships+xml"/>
  <Override PartName="/ppt/slides/_rels/slide38.xml.rels" ContentType="application/vnd.openxmlformats-package.relationships+xml"/>
  <Override PartName="/ppt/slides/_rels/slide40.xml.rels" ContentType="application/vnd.openxmlformats-package.relationships+xml"/>
  <Override PartName="/ppt/slides/_rels/slide39.xml.rels" ContentType="application/vnd.openxmlformats-package.relationships+xml"/>
  <Override PartName="/ppt/slides/_rels/slide41.xml.rels" ContentType="application/vnd.openxmlformats-package.relationships+xml"/>
  <Override PartName="/ppt/slides/_rels/slide42.xml.rels" ContentType="application/vnd.openxmlformats-package.relationships+xml"/>
  <Override PartName="/ppt/slides/_rels/slide43.xml.rels" ContentType="application/vnd.openxmlformats-package.relationships+xml"/>
  <Override PartName="/ppt/slides/_rels/slide44.xml.rels" ContentType="application/vnd.openxmlformats-package.relationships+xml"/>
  <Override PartName="/ppt/slides/_rels/slide33.xml.rels" ContentType="application/vnd.openxmlformats-package.relationships+xml"/>
  <Override PartName="/ppt/slides/_rels/slide32.xml.rels" ContentType="application/vnd.openxmlformats-package.relationships+xml"/>
  <Override PartName="/ppt/slides/slide38.xml" ContentType="application/vnd.openxmlformats-officedocument.presentationml.slide+xml"/>
  <Override PartName="/ppt/slides/slide40.xml" ContentType="application/vnd.openxmlformats-officedocument.presentationml.slide+xml"/>
  <Override PartName="/ppt/slides/slide39.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33.xml" ContentType="application/vnd.openxmlformats-officedocument.presentationml.slide+xml"/>
  <Override PartName="/ppt/slides/slide45.xml" ContentType="application/vnd.openxmlformats-officedocument.presentationml.slide+xml"/>
  <Override PartName="/ppt/slides/slide32.xml" ContentType="application/vnd.openxmlformats-officedocument.presentationml.slide+xml"/>
  <Override PartName="/ppt/slides/slide31.xml" ContentType="application/vnd.openxmlformats-officedocument.presentationml.slide+xml"/>
  <Override PartName="/ppt/slides/slide30.xml" ContentType="application/vnd.openxmlformats-officedocument.presentationml.slide+xml"/>
  <Override PartName="/ppt/slides/slide25.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22.xml" ContentType="application/vnd.openxmlformats-officedocument.presentationml.slide+xml"/>
  <Override PartName="/ppt/slides/slide13.xml" ContentType="application/vnd.openxmlformats-officedocument.presentationml.slide+xml"/>
  <Override PartName="/ppt/slides/slide5.xml" ContentType="application/vnd.openxmlformats-officedocument.presentationml.slide+xml"/>
  <Override PartName="/ppt/slides/slide19.xml" ContentType="application/vnd.openxmlformats-officedocument.presentationml.slide+xml"/>
  <Override PartName="/ppt/slides/slide21.xml" ContentType="application/vnd.openxmlformats-officedocument.presentationml.slide+xml"/>
  <Override PartName="/ppt/slides/slide12.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slide11.xml" ContentType="application/vnd.openxmlformats-officedocument.presentationml.slide+xml"/>
  <Override PartName="/ppt/notesSlides/_rels/notesSlide46.xml.rels" ContentType="application/vnd.openxmlformats-package.relationships+xml"/>
  <Override PartName="/ppt/notesSlides/_rels/notesSlide16.xml.rels" ContentType="application/vnd.openxmlformats-package.relationships+xml"/>
  <Override PartName="/ppt/notesSlides/_rels/notesSlide6.xml.rels" ContentType="application/vnd.openxmlformats-package.relationships+xml"/>
  <Override PartName="/ppt/notesSlides/_rels/notesSlide2.xml.rels" ContentType="application/vnd.openxmlformats-package.relationships+xml"/>
  <Override PartName="/ppt/notesSlides/notesSlide2.xml" ContentType="application/vnd.openxmlformats-officedocument.presentationml.notesSlide+xml"/>
  <Override PartName="/ppt/notesSlides/notesSlide6.xml" ContentType="application/vnd.openxmlformats-officedocument.presentationml.notesSlide+xml"/>
  <Override PartName="/ppt/notesSlides/notesSlide16.xml" ContentType="application/vnd.openxmlformats-officedocument.presentationml.notesSlide+xml"/>
  <Override PartName="/ppt/notesSlides/notesSlide46.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50" r:id="rId3"/>
    <p:sldMasterId id="2147483652" r:id="rId4"/>
    <p:sldMasterId id="2147483654" r:id="rId5"/>
    <p:sldMasterId id="2147483656" r:id="rId6"/>
    <p:sldMasterId id="2147483658" r:id="rId7"/>
    <p:sldMasterId id="2147483660" r:id="rId8"/>
  </p:sldMasterIdLst>
  <p:notesMasterIdLst>
    <p:notesMasterId r:id="rId9"/>
  </p:notesMasterIdLst>
  <p:sldIdLst>
    <p:sldId id="256" r:id="rId10"/>
    <p:sldId id="257" r:id="rId11"/>
    <p:sldId id="258" r:id="rId12"/>
    <p:sldId id="259" r:id="rId13"/>
    <p:sldId id="260" r:id="rId14"/>
    <p:sldId id="261" r:id="rId15"/>
    <p:sldId id="262" r:id="rId16"/>
    <p:sldId id="263" r:id="rId17"/>
    <p:sldId id="264" r:id="rId18"/>
    <p:sldId id="265" r:id="rId19"/>
    <p:sldId id="266" r:id="rId20"/>
    <p:sldId id="267" r:id="rId21"/>
    <p:sldId id="268" r:id="rId22"/>
    <p:sldId id="269" r:id="rId23"/>
    <p:sldId id="270" r:id="rId24"/>
    <p:sldId id="271" r:id="rId25"/>
    <p:sldId id="272" r:id="rId26"/>
    <p:sldId id="273" r:id="rId27"/>
    <p:sldId id="274" r:id="rId28"/>
    <p:sldId id="275" r:id="rId29"/>
    <p:sldId id="276" r:id="rId30"/>
    <p:sldId id="277" r:id="rId31"/>
    <p:sldId id="278" r:id="rId32"/>
    <p:sldId id="279" r:id="rId33"/>
    <p:sldId id="280" r:id="rId34"/>
    <p:sldId id="281" r:id="rId35"/>
    <p:sldId id="282" r:id="rId36"/>
    <p:sldId id="283" r:id="rId37"/>
    <p:sldId id="284" r:id="rId38"/>
    <p:sldId id="285" r:id="rId39"/>
    <p:sldId id="286" r:id="rId40"/>
    <p:sldId id="287" r:id="rId41"/>
    <p:sldId id="288" r:id="rId42"/>
    <p:sldId id="289" r:id="rId43"/>
    <p:sldId id="290" r:id="rId44"/>
    <p:sldId id="291" r:id="rId45"/>
    <p:sldId id="292" r:id="rId46"/>
    <p:sldId id="293" r:id="rId47"/>
    <p:sldId id="294" r:id="rId48"/>
    <p:sldId id="295" r:id="rId49"/>
    <p:sldId id="296" r:id="rId50"/>
    <p:sldId id="297" r:id="rId51"/>
    <p:sldId id="298" r:id="rId52"/>
    <p:sldId id="299" r:id="rId53"/>
    <p:sldId id="300" r:id="rId54"/>
    <p:sldId id="301" r:id="rId55"/>
    <p:sldId id="302" r:id="rId56"/>
  </p:sldIdLst>
  <p:sldSz cx="12192000" cy="6858000"/>
  <p:notesSz cx="6858000" cy="1857375"/>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notesMaster" Target="notesMasters/notesMaster1.xml"/><Relationship Id="rId10" Type="http://schemas.openxmlformats.org/officeDocument/2006/relationships/slide" Target="slides/slide1.xml"/><Relationship Id="rId11" Type="http://schemas.openxmlformats.org/officeDocument/2006/relationships/slide" Target="slides/slide2.xml"/><Relationship Id="rId12" Type="http://schemas.openxmlformats.org/officeDocument/2006/relationships/slide" Target="slides/slide3.xml"/><Relationship Id="rId13" Type="http://schemas.openxmlformats.org/officeDocument/2006/relationships/slide" Target="slides/slide4.xml"/><Relationship Id="rId14" Type="http://schemas.openxmlformats.org/officeDocument/2006/relationships/slide" Target="slides/slide5.xml"/><Relationship Id="rId15" Type="http://schemas.openxmlformats.org/officeDocument/2006/relationships/slide" Target="slides/slide6.xml"/><Relationship Id="rId16" Type="http://schemas.openxmlformats.org/officeDocument/2006/relationships/slide" Target="slides/slide7.xml"/><Relationship Id="rId17" Type="http://schemas.openxmlformats.org/officeDocument/2006/relationships/slide" Target="slides/slide8.xml"/><Relationship Id="rId18" Type="http://schemas.openxmlformats.org/officeDocument/2006/relationships/slide" Target="slides/slide9.xml"/><Relationship Id="rId19" Type="http://schemas.openxmlformats.org/officeDocument/2006/relationships/slide" Target="slides/slide10.xml"/><Relationship Id="rId20" Type="http://schemas.openxmlformats.org/officeDocument/2006/relationships/slide" Target="slides/slide11.xml"/><Relationship Id="rId21" Type="http://schemas.openxmlformats.org/officeDocument/2006/relationships/slide" Target="slides/slide12.xml"/><Relationship Id="rId22" Type="http://schemas.openxmlformats.org/officeDocument/2006/relationships/slide" Target="slides/slide13.xml"/><Relationship Id="rId23" Type="http://schemas.openxmlformats.org/officeDocument/2006/relationships/slide" Target="slides/slide14.xml"/><Relationship Id="rId24" Type="http://schemas.openxmlformats.org/officeDocument/2006/relationships/slide" Target="slides/slide15.xml"/><Relationship Id="rId25" Type="http://schemas.openxmlformats.org/officeDocument/2006/relationships/slide" Target="slides/slide16.xml"/><Relationship Id="rId26" Type="http://schemas.openxmlformats.org/officeDocument/2006/relationships/slide" Target="slides/slide17.xml"/><Relationship Id="rId27" Type="http://schemas.openxmlformats.org/officeDocument/2006/relationships/slide" Target="slides/slide18.xml"/><Relationship Id="rId28" Type="http://schemas.openxmlformats.org/officeDocument/2006/relationships/slide" Target="slides/slide19.xml"/><Relationship Id="rId29" Type="http://schemas.openxmlformats.org/officeDocument/2006/relationships/slide" Target="slides/slide20.xml"/><Relationship Id="rId30" Type="http://schemas.openxmlformats.org/officeDocument/2006/relationships/slide" Target="slides/slide21.xml"/><Relationship Id="rId31" Type="http://schemas.openxmlformats.org/officeDocument/2006/relationships/slide" Target="slides/slide22.xml"/><Relationship Id="rId32" Type="http://schemas.openxmlformats.org/officeDocument/2006/relationships/slide" Target="slides/slide23.xml"/><Relationship Id="rId33" Type="http://schemas.openxmlformats.org/officeDocument/2006/relationships/slide" Target="slides/slide24.xml"/><Relationship Id="rId34" Type="http://schemas.openxmlformats.org/officeDocument/2006/relationships/slide" Target="slides/slide25.xml"/><Relationship Id="rId35" Type="http://schemas.openxmlformats.org/officeDocument/2006/relationships/slide" Target="slides/slide26.xml"/><Relationship Id="rId36" Type="http://schemas.openxmlformats.org/officeDocument/2006/relationships/slide" Target="slides/slide27.xml"/><Relationship Id="rId37" Type="http://schemas.openxmlformats.org/officeDocument/2006/relationships/slide" Target="slides/slide28.xml"/><Relationship Id="rId38" Type="http://schemas.openxmlformats.org/officeDocument/2006/relationships/slide" Target="slides/slide29.xml"/><Relationship Id="rId39" Type="http://schemas.openxmlformats.org/officeDocument/2006/relationships/slide" Target="slides/slide30.xml"/><Relationship Id="rId40" Type="http://schemas.openxmlformats.org/officeDocument/2006/relationships/slide" Target="slides/slide31.xml"/><Relationship Id="rId41" Type="http://schemas.openxmlformats.org/officeDocument/2006/relationships/slide" Target="slides/slide32.xml"/><Relationship Id="rId42" Type="http://schemas.openxmlformats.org/officeDocument/2006/relationships/slide" Target="slides/slide33.xml"/><Relationship Id="rId43" Type="http://schemas.openxmlformats.org/officeDocument/2006/relationships/slide" Target="slides/slide34.xml"/><Relationship Id="rId44" Type="http://schemas.openxmlformats.org/officeDocument/2006/relationships/slide" Target="slides/slide35.xml"/><Relationship Id="rId45" Type="http://schemas.openxmlformats.org/officeDocument/2006/relationships/slide" Target="slides/slide36.xml"/><Relationship Id="rId46" Type="http://schemas.openxmlformats.org/officeDocument/2006/relationships/slide" Target="slides/slide37.xml"/><Relationship Id="rId47" Type="http://schemas.openxmlformats.org/officeDocument/2006/relationships/slide" Target="slides/slide38.xml"/><Relationship Id="rId48" Type="http://schemas.openxmlformats.org/officeDocument/2006/relationships/slide" Target="slides/slide39.xml"/><Relationship Id="rId49" Type="http://schemas.openxmlformats.org/officeDocument/2006/relationships/slide" Target="slides/slide40.xml"/><Relationship Id="rId50" Type="http://schemas.openxmlformats.org/officeDocument/2006/relationships/slide" Target="slides/slide41.xml"/><Relationship Id="rId51" Type="http://schemas.openxmlformats.org/officeDocument/2006/relationships/slide" Target="slides/slide42.xml"/><Relationship Id="rId52" Type="http://schemas.openxmlformats.org/officeDocument/2006/relationships/slide" Target="slides/slide43.xml"/><Relationship Id="rId53" Type="http://schemas.openxmlformats.org/officeDocument/2006/relationships/slide" Target="slides/slide44.xml"/><Relationship Id="rId54" Type="http://schemas.openxmlformats.org/officeDocument/2006/relationships/slide" Target="slides/slide45.xml"/><Relationship Id="rId55" Type="http://schemas.openxmlformats.org/officeDocument/2006/relationships/slide" Target="slides/slide46.xml"/><Relationship Id="rId56" Type="http://schemas.openxmlformats.org/officeDocument/2006/relationships/slide" Target="slides/slide47.xml"/><Relationship Id="rId57" Type="http://schemas.openxmlformats.org/officeDocument/2006/relationships/presProps" Target="presProps.xml"/>
</Relationships>
</file>

<file path=ppt/notesMasters/_rels/notesMaster1.xml.rels><?xml version="1.0" encoding="UTF-8"?>
<Relationships xmlns="http://schemas.openxmlformats.org/package/2006/relationships"><Relationship Id="rId1" Type="http://schemas.openxmlformats.org/officeDocument/2006/relationships/theme" Target="../theme/theme8.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 name="PlaceHolder 1"/>
          <p:cNvSpPr>
            <a:spLocks noGrp="1"/>
          </p:cNvSpPr>
          <p:nvPr>
            <p:ph type="sldImg"/>
          </p:nvPr>
        </p:nvSpPr>
        <p:spPr>
          <a:xfrm>
            <a:off x="0" y="812520"/>
            <a:ext cx="0" cy="0"/>
          </a:xfrm>
          <a:prstGeom prst="rect">
            <a:avLst/>
          </a:prstGeom>
          <a:noFill/>
          <a:ln w="0">
            <a:noFill/>
          </a:ln>
        </p:spPr>
        <p:txBody>
          <a:bodyPr lIns="0" rIns="0" tIns="0" bIns="0" anchor="ctr">
            <a:noAutofit/>
          </a:bodyPr>
          <a:p>
            <a:pPr algn="ctr"/>
            <a:r>
              <a:rPr b="0" lang="en-GB" sz="4400" spc="-1" strike="noStrike">
                <a:solidFill>
                  <a:srgbClr val="000000"/>
                </a:solidFill>
                <a:latin typeface="Arial"/>
              </a:rPr>
              <a:t>Click to move the slide</a:t>
            </a:r>
            <a:endParaRPr b="0" lang="en-GB" sz="4400" spc="-1" strike="noStrike">
              <a:solidFill>
                <a:srgbClr val="000000"/>
              </a:solidFill>
              <a:latin typeface="Arial"/>
            </a:endParaRPr>
          </a:p>
        </p:txBody>
      </p:sp>
      <p:sp>
        <p:nvSpPr>
          <p:cNvPr id="33" name="PlaceHolder 2"/>
          <p:cNvSpPr>
            <a:spLocks noGrp="1"/>
          </p:cNvSpPr>
          <p:nvPr>
            <p:ph type="body"/>
          </p:nvPr>
        </p:nvSpPr>
        <p:spPr>
          <a:xfrm>
            <a:off x="756000" y="5078520"/>
            <a:ext cx="6047640" cy="4811040"/>
          </a:xfrm>
          <a:prstGeom prst="rect">
            <a:avLst/>
          </a:prstGeom>
          <a:noFill/>
          <a:ln w="0">
            <a:noFill/>
          </a:ln>
        </p:spPr>
        <p:txBody>
          <a:bodyPr lIns="0" rIns="0" tIns="0" bIns="0" anchor="t">
            <a:noAutofit/>
          </a:bodyPr>
          <a:p>
            <a:pPr marL="216000" indent="-216000">
              <a:buNone/>
            </a:pPr>
            <a:r>
              <a:rPr b="0" lang="en-GB" sz="2000" spc="-1" strike="noStrike">
                <a:solidFill>
                  <a:srgbClr val="000000"/>
                </a:solidFill>
                <a:latin typeface="Arial"/>
              </a:rPr>
              <a:t>Click to edit the notes format</a:t>
            </a:r>
            <a:endParaRPr b="0" lang="en-GB" sz="2000" spc="-1" strike="noStrike">
              <a:solidFill>
                <a:srgbClr val="000000"/>
              </a:solidFill>
              <a:latin typeface="Arial"/>
            </a:endParaRPr>
          </a:p>
        </p:txBody>
      </p:sp>
      <p:sp>
        <p:nvSpPr>
          <p:cNvPr id="34" name="PlaceHolder 3"/>
          <p:cNvSpPr>
            <a:spLocks noGrp="1"/>
          </p:cNvSpPr>
          <p:nvPr>
            <p:ph type="hdr"/>
          </p:nvPr>
        </p:nvSpPr>
        <p:spPr>
          <a:xfrm>
            <a:off x="0" y="0"/>
            <a:ext cx="3280680" cy="534240"/>
          </a:xfrm>
          <a:prstGeom prst="rect">
            <a:avLst/>
          </a:prstGeom>
          <a:noFill/>
          <a:ln w="0">
            <a:noFill/>
          </a:ln>
        </p:spPr>
        <p:txBody>
          <a:bodyPr lIns="0" rIns="0" tIns="0" bIns="0" anchor="t">
            <a:noAutofit/>
          </a:bodyPr>
          <a:p>
            <a:pPr indent="0">
              <a:buNone/>
            </a:pPr>
            <a:r>
              <a:rPr b="0" lang="en-GB" sz="1400" spc="-1" strike="noStrike">
                <a:solidFill>
                  <a:srgbClr val="000000"/>
                </a:solidFill>
                <a:latin typeface="Times New Roman"/>
              </a:rPr>
              <a:t>&lt;header&gt;</a:t>
            </a:r>
            <a:endParaRPr b="0" lang="en-GB" sz="1400" spc="-1" strike="noStrike">
              <a:solidFill>
                <a:srgbClr val="000000"/>
              </a:solidFill>
              <a:latin typeface="Times New Roman"/>
            </a:endParaRPr>
          </a:p>
        </p:txBody>
      </p:sp>
      <p:sp>
        <p:nvSpPr>
          <p:cNvPr id="35" name="PlaceHolder 4"/>
          <p:cNvSpPr>
            <a:spLocks noGrp="1"/>
          </p:cNvSpPr>
          <p:nvPr>
            <p:ph type="dt" idx="14"/>
          </p:nvPr>
        </p:nvSpPr>
        <p:spPr>
          <a:xfrm>
            <a:off x="4278960" y="0"/>
            <a:ext cx="3280680" cy="534240"/>
          </a:xfrm>
          <a:prstGeom prst="rect">
            <a:avLst/>
          </a:prstGeom>
          <a:noFill/>
          <a:ln w="0">
            <a:noFill/>
          </a:ln>
        </p:spPr>
        <p:txBody>
          <a:bodyPr lIns="0" rIns="0" tIns="0" bIns="0" anchor="t">
            <a:noAutofit/>
          </a:bodyPr>
          <a:lstStyle>
            <a:lvl1pPr indent="0" algn="r">
              <a:buNone/>
              <a:defRPr b="0" lang="en-GB" sz="1400" spc="-1" strike="noStrike">
                <a:solidFill>
                  <a:srgbClr val="000000"/>
                </a:solidFill>
                <a:latin typeface="Times New Roman"/>
              </a:defRPr>
            </a:lvl1pPr>
          </a:lstStyle>
          <a:p>
            <a:pPr indent="0" algn="r">
              <a:buNone/>
            </a:pPr>
            <a:r>
              <a:rPr b="0" lang="en-GB" sz="1400" spc="-1" strike="noStrike">
                <a:solidFill>
                  <a:srgbClr val="000000"/>
                </a:solidFill>
                <a:latin typeface="Times New Roman"/>
              </a:rPr>
              <a:t>&lt;date/time&gt;</a:t>
            </a:r>
            <a:endParaRPr b="0" lang="en-GB" sz="1400" spc="-1" strike="noStrike">
              <a:solidFill>
                <a:srgbClr val="000000"/>
              </a:solidFill>
              <a:latin typeface="Times New Roman"/>
            </a:endParaRPr>
          </a:p>
        </p:txBody>
      </p:sp>
      <p:sp>
        <p:nvSpPr>
          <p:cNvPr id="36" name="PlaceHolder 5"/>
          <p:cNvSpPr>
            <a:spLocks noGrp="1"/>
          </p:cNvSpPr>
          <p:nvPr>
            <p:ph type="ftr" idx="15"/>
          </p:nvPr>
        </p:nvSpPr>
        <p:spPr>
          <a:xfrm>
            <a:off x="0" y="10157400"/>
            <a:ext cx="3280680" cy="534240"/>
          </a:xfrm>
          <a:prstGeom prst="rect">
            <a:avLst/>
          </a:prstGeom>
          <a:noFill/>
          <a:ln w="0">
            <a:noFill/>
          </a:ln>
        </p:spPr>
        <p:txBody>
          <a:bodyPr lIns="0" rIns="0" tIns="0" bIns="0" anchor="b">
            <a:noAutofit/>
          </a:bodyPr>
          <a:lstStyle>
            <a:lvl1pPr indent="0">
              <a:buNone/>
              <a:defRPr b="0" lang="en-GB" sz="1400" spc="-1" strike="noStrike">
                <a:solidFill>
                  <a:srgbClr val="000000"/>
                </a:solidFill>
                <a:latin typeface="Times New Roman"/>
              </a:defRPr>
            </a:lvl1pPr>
          </a:lstStyle>
          <a:p>
            <a:pPr indent="0">
              <a:buNone/>
            </a:pPr>
            <a:r>
              <a:rPr b="0" lang="en-GB" sz="1400" spc="-1" strike="noStrike">
                <a:solidFill>
                  <a:srgbClr val="000000"/>
                </a:solidFill>
                <a:latin typeface="Times New Roman"/>
              </a:rPr>
              <a:t>&lt;footer&gt;</a:t>
            </a:r>
            <a:endParaRPr b="0" lang="en-GB" sz="1400" spc="-1" strike="noStrike">
              <a:solidFill>
                <a:srgbClr val="000000"/>
              </a:solidFill>
              <a:latin typeface="Times New Roman"/>
            </a:endParaRPr>
          </a:p>
        </p:txBody>
      </p:sp>
      <p:sp>
        <p:nvSpPr>
          <p:cNvPr id="37" name="PlaceHolder 6"/>
          <p:cNvSpPr>
            <a:spLocks noGrp="1"/>
          </p:cNvSpPr>
          <p:nvPr>
            <p:ph type="sldNum" idx="16"/>
          </p:nvPr>
        </p:nvSpPr>
        <p:spPr>
          <a:xfrm>
            <a:off x="4278960" y="10157400"/>
            <a:ext cx="3280680" cy="534240"/>
          </a:xfrm>
          <a:prstGeom prst="rect">
            <a:avLst/>
          </a:prstGeom>
          <a:noFill/>
          <a:ln w="0">
            <a:noFill/>
          </a:ln>
        </p:spPr>
        <p:txBody>
          <a:bodyPr lIns="0" rIns="0" tIns="0" bIns="0" anchor="b">
            <a:noAutofit/>
          </a:bodyPr>
          <a:lstStyle>
            <a:lvl1pPr indent="0" algn="r">
              <a:buNone/>
              <a:defRPr b="0" lang="en-GB" sz="1400" spc="-1" strike="noStrike">
                <a:solidFill>
                  <a:srgbClr val="000000"/>
                </a:solidFill>
                <a:latin typeface="Times New Roman"/>
              </a:defRPr>
            </a:lvl1pPr>
          </a:lstStyle>
          <a:p>
            <a:pPr indent="0" algn="r">
              <a:buNone/>
            </a:pPr>
            <a:fld id="{3067711B-A96A-4783-B73B-61DB8F45760E}" type="slidenum">
              <a:rPr b="0" lang="en-GB" sz="1400" spc="-1" strike="noStrike">
                <a:solidFill>
                  <a:srgbClr val="000000"/>
                </a:solidFill>
                <a:latin typeface="Times New Roman"/>
              </a:rPr>
              <a:t>&lt;number&gt;</a:t>
            </a:fld>
            <a:endParaRPr b="0" lang="en-GB"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6.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
</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
</Relationships>
</file>

<file path=ppt/notesSlides/_rels/notesSlide46.xml.rels><?xml version="1.0" encoding="UTF-8"?>
<Relationships xmlns="http://schemas.openxmlformats.org/package/2006/relationships"><Relationship Id="rId1" Type="http://schemas.openxmlformats.org/officeDocument/2006/relationships/slide" Target="../slides/slide46.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notesSlide1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2" name="PlaceHolder 1"/>
          <p:cNvSpPr>
            <a:spLocks noGrp="1"/>
          </p:cNvSpPr>
          <p:nvPr>
            <p:ph type="sldImg"/>
          </p:nvPr>
        </p:nvSpPr>
        <p:spPr>
          <a:xfrm>
            <a:off x="685800" y="1143000"/>
            <a:ext cx="5485680" cy="3085560"/>
          </a:xfrm>
          <a:prstGeom prst="rect">
            <a:avLst/>
          </a:prstGeom>
          <a:ln w="0">
            <a:noFill/>
          </a:ln>
        </p:spPr>
      </p:sp>
      <p:sp>
        <p:nvSpPr>
          <p:cNvPr id="173" name="PlaceHolder 2"/>
          <p:cNvSpPr>
            <a:spLocks noGrp="1"/>
          </p:cNvSpPr>
          <p:nvPr>
            <p:ph type="body"/>
          </p:nvPr>
        </p:nvSpPr>
        <p:spPr>
          <a:xfrm>
            <a:off x="685800" y="4400640"/>
            <a:ext cx="5485680" cy="3599640"/>
          </a:xfrm>
          <a:prstGeom prst="rect">
            <a:avLst/>
          </a:prstGeom>
          <a:noFill/>
          <a:ln w="0">
            <a:noFill/>
          </a:ln>
        </p:spPr>
        <p:txBody>
          <a:bodyPr lIns="91440" rIns="91440" tIns="45720" bIns="45720" anchor="t">
            <a:noAutofit/>
          </a:bodyPr>
          <a:p>
            <a:pPr marL="216000" indent="-216000">
              <a:buNone/>
            </a:pPr>
            <a:endParaRPr b="0" lang="en-GB" sz="1800" spc="-1" strike="noStrike">
              <a:solidFill>
                <a:srgbClr val="000000"/>
              </a:solidFill>
              <a:latin typeface="Arial"/>
            </a:endParaRPr>
          </a:p>
        </p:txBody>
      </p:sp>
      <p:sp>
        <p:nvSpPr>
          <p:cNvPr id="174" name="PlaceHolder 3"/>
          <p:cNvSpPr>
            <a:spLocks noGrp="1"/>
          </p:cNvSpPr>
          <p:nvPr>
            <p:ph type="sldNum" idx="23"/>
          </p:nvPr>
        </p:nvSpPr>
        <p:spPr>
          <a:xfrm>
            <a:off x="3884760" y="8685360"/>
            <a:ext cx="2971080" cy="45792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pc="-1" strike="noStrike">
                <a:solidFill>
                  <a:srgbClr val="000000"/>
                </a:solidFill>
                <a:latin typeface="Times New Roman"/>
              </a:defRPr>
            </a:lvl1pPr>
          </a:lstStyle>
          <a:p>
            <a:pPr indent="0" algn="r">
              <a:lnSpc>
                <a:spcPct val="100000"/>
              </a:lnSpc>
              <a:buNone/>
              <a:tabLst>
                <a:tab algn="l" pos="0"/>
              </a:tabLst>
            </a:pPr>
            <a:fld id="{88E013C8-7B69-4843-8935-916617930039}" type="slidenum">
              <a:rPr b="0" lang="en-US" sz="1200" spc="-1" strike="noStrike">
                <a:solidFill>
                  <a:srgbClr val="000000"/>
                </a:solidFill>
                <a:latin typeface="Times New Roman"/>
              </a:rPr>
              <a:t>&lt;number&gt;</a:t>
            </a:fld>
            <a:endParaRPr b="0" lang="en-GB" sz="1200" spc="-1" strike="noStrike">
              <a:solidFill>
                <a:srgbClr val="000000"/>
              </a:solidFill>
              <a:latin typeface="Times New Roman"/>
            </a:endParaRPr>
          </a:p>
        </p:txBody>
      </p:sp>
    </p:spTree>
  </p:cSld>
</p:notes>
</file>

<file path=ppt/notesSlides/notesSlide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6" name="PlaceHolder 1"/>
          <p:cNvSpPr>
            <a:spLocks noGrp="1"/>
          </p:cNvSpPr>
          <p:nvPr>
            <p:ph type="sldImg"/>
          </p:nvPr>
        </p:nvSpPr>
        <p:spPr>
          <a:xfrm>
            <a:off x="685800" y="1143000"/>
            <a:ext cx="5485680" cy="3085560"/>
          </a:xfrm>
          <a:prstGeom prst="rect">
            <a:avLst/>
          </a:prstGeom>
          <a:ln w="0">
            <a:noFill/>
          </a:ln>
        </p:spPr>
      </p:sp>
      <p:sp>
        <p:nvSpPr>
          <p:cNvPr id="167" name="PlaceHolder 2"/>
          <p:cNvSpPr>
            <a:spLocks noGrp="1"/>
          </p:cNvSpPr>
          <p:nvPr>
            <p:ph type="body"/>
          </p:nvPr>
        </p:nvSpPr>
        <p:spPr>
          <a:xfrm>
            <a:off x="685800" y="4400640"/>
            <a:ext cx="5485680" cy="3599640"/>
          </a:xfrm>
          <a:prstGeom prst="rect">
            <a:avLst/>
          </a:prstGeom>
          <a:noFill/>
          <a:ln w="0">
            <a:noFill/>
          </a:ln>
        </p:spPr>
        <p:txBody>
          <a:bodyPr lIns="91440" rIns="91440" tIns="45720" bIns="45720" anchor="t">
            <a:noAutofit/>
          </a:bodyPr>
          <a:p>
            <a:pPr marL="216000" indent="-216000">
              <a:buNone/>
            </a:pPr>
            <a:endParaRPr b="0" lang="en-GB" sz="1800" spc="-1" strike="noStrike">
              <a:solidFill>
                <a:srgbClr val="000000"/>
              </a:solidFill>
              <a:latin typeface="Arial"/>
            </a:endParaRPr>
          </a:p>
        </p:txBody>
      </p:sp>
      <p:sp>
        <p:nvSpPr>
          <p:cNvPr id="168" name="PlaceHolder 3"/>
          <p:cNvSpPr>
            <a:spLocks noGrp="1"/>
          </p:cNvSpPr>
          <p:nvPr>
            <p:ph type="sldNum" idx="21"/>
          </p:nvPr>
        </p:nvSpPr>
        <p:spPr>
          <a:xfrm>
            <a:off x="3884760" y="8685360"/>
            <a:ext cx="2971080" cy="45792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pc="-1" strike="noStrike">
                <a:solidFill>
                  <a:srgbClr val="000000"/>
                </a:solidFill>
                <a:latin typeface="Times New Roman"/>
              </a:defRPr>
            </a:lvl1pPr>
          </a:lstStyle>
          <a:p>
            <a:pPr indent="0" algn="r">
              <a:lnSpc>
                <a:spcPct val="100000"/>
              </a:lnSpc>
              <a:buNone/>
              <a:tabLst>
                <a:tab algn="l" pos="0"/>
              </a:tabLst>
            </a:pPr>
            <a:fld id="{959361EE-DE5E-45AE-BCAD-B1F8821036CD}" type="slidenum">
              <a:rPr b="0" lang="en-US" sz="1200" spc="-1" strike="noStrike">
                <a:solidFill>
                  <a:srgbClr val="000000"/>
                </a:solidFill>
                <a:latin typeface="Times New Roman"/>
              </a:rPr>
              <a:t>&lt;number&gt;</a:t>
            </a:fld>
            <a:endParaRPr b="0" lang="en-GB" sz="1200" spc="-1" strike="noStrike">
              <a:solidFill>
                <a:srgbClr val="000000"/>
              </a:solidFill>
              <a:latin typeface="Times New Roman"/>
            </a:endParaRPr>
          </a:p>
        </p:txBody>
      </p:sp>
    </p:spTree>
  </p:cSld>
</p:notes>
</file>

<file path=ppt/notesSlides/notesSlide4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5" name="PlaceHolder 1"/>
          <p:cNvSpPr>
            <a:spLocks noGrp="1"/>
          </p:cNvSpPr>
          <p:nvPr>
            <p:ph type="sldImg"/>
          </p:nvPr>
        </p:nvSpPr>
        <p:spPr>
          <a:xfrm>
            <a:off x="685800" y="1143000"/>
            <a:ext cx="5485680" cy="3085560"/>
          </a:xfrm>
          <a:prstGeom prst="rect">
            <a:avLst/>
          </a:prstGeom>
          <a:ln w="0">
            <a:noFill/>
          </a:ln>
        </p:spPr>
      </p:sp>
      <p:sp>
        <p:nvSpPr>
          <p:cNvPr id="176" name="PlaceHolder 2"/>
          <p:cNvSpPr>
            <a:spLocks noGrp="1"/>
          </p:cNvSpPr>
          <p:nvPr>
            <p:ph type="body"/>
          </p:nvPr>
        </p:nvSpPr>
        <p:spPr>
          <a:xfrm>
            <a:off x="685800" y="4400640"/>
            <a:ext cx="5485680" cy="3599640"/>
          </a:xfrm>
          <a:prstGeom prst="rect">
            <a:avLst/>
          </a:prstGeom>
          <a:noFill/>
          <a:ln w="0">
            <a:noFill/>
          </a:ln>
        </p:spPr>
        <p:txBody>
          <a:bodyPr lIns="91440" rIns="91440" tIns="45720" bIns="45720" anchor="t">
            <a:noAutofit/>
          </a:bodyPr>
          <a:p>
            <a:pPr marL="216000" indent="-216000">
              <a:buNone/>
            </a:pPr>
            <a:endParaRPr b="0" lang="en-GB" sz="1800" spc="-1" strike="noStrike">
              <a:solidFill>
                <a:srgbClr val="000000"/>
              </a:solidFill>
              <a:latin typeface="Arial"/>
            </a:endParaRPr>
          </a:p>
        </p:txBody>
      </p:sp>
      <p:sp>
        <p:nvSpPr>
          <p:cNvPr id="177" name="PlaceHolder 3"/>
          <p:cNvSpPr>
            <a:spLocks noGrp="1"/>
          </p:cNvSpPr>
          <p:nvPr>
            <p:ph type="sldNum" idx="24"/>
          </p:nvPr>
        </p:nvSpPr>
        <p:spPr>
          <a:xfrm>
            <a:off x="3884760" y="8685360"/>
            <a:ext cx="2971080" cy="45792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pc="-1" strike="noStrike">
                <a:solidFill>
                  <a:srgbClr val="000000"/>
                </a:solidFill>
                <a:latin typeface="Times New Roman"/>
              </a:defRPr>
            </a:lvl1pPr>
          </a:lstStyle>
          <a:p>
            <a:pPr indent="0" algn="r">
              <a:lnSpc>
                <a:spcPct val="100000"/>
              </a:lnSpc>
              <a:buNone/>
              <a:tabLst>
                <a:tab algn="l" pos="0"/>
              </a:tabLst>
            </a:pPr>
            <a:fld id="{77EC7C5E-463F-4E23-98D1-FBA2E747CB1A}" type="slidenum">
              <a:rPr b="0" lang="en-US" sz="1200" spc="-1" strike="noStrike">
                <a:solidFill>
                  <a:srgbClr val="000000"/>
                </a:solidFill>
                <a:latin typeface="Times New Roman"/>
              </a:rPr>
              <a:t>&lt;number&gt;</a:t>
            </a:fld>
            <a:endParaRPr b="0" lang="en-GB" sz="1200" spc="-1" strike="noStrike">
              <a:solidFill>
                <a:srgbClr val="000000"/>
              </a:solidFill>
              <a:latin typeface="Times New Roman"/>
            </a:endParaRPr>
          </a:p>
        </p:txBody>
      </p:sp>
    </p:spTree>
  </p:cSld>
</p:notes>
</file>

<file path=ppt/notesSlides/notesSlide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9" name="PlaceHolder 1"/>
          <p:cNvSpPr>
            <a:spLocks noGrp="1"/>
          </p:cNvSpPr>
          <p:nvPr>
            <p:ph type="sldImg"/>
          </p:nvPr>
        </p:nvSpPr>
        <p:spPr>
          <a:xfrm>
            <a:off x="685800" y="1143000"/>
            <a:ext cx="5485680" cy="3085560"/>
          </a:xfrm>
          <a:prstGeom prst="rect">
            <a:avLst/>
          </a:prstGeom>
          <a:ln w="0">
            <a:noFill/>
          </a:ln>
        </p:spPr>
      </p:sp>
      <p:sp>
        <p:nvSpPr>
          <p:cNvPr id="170" name="PlaceHolder 2"/>
          <p:cNvSpPr>
            <a:spLocks noGrp="1"/>
          </p:cNvSpPr>
          <p:nvPr>
            <p:ph type="body"/>
          </p:nvPr>
        </p:nvSpPr>
        <p:spPr>
          <a:xfrm>
            <a:off x="685800" y="4400640"/>
            <a:ext cx="5485680" cy="3599640"/>
          </a:xfrm>
          <a:prstGeom prst="rect">
            <a:avLst/>
          </a:prstGeom>
          <a:noFill/>
          <a:ln w="0">
            <a:noFill/>
          </a:ln>
        </p:spPr>
        <p:txBody>
          <a:bodyPr lIns="91440" rIns="91440" tIns="45720" bIns="45720" anchor="t">
            <a:noAutofit/>
          </a:bodyPr>
          <a:p>
            <a:pPr marL="216000" indent="-216000">
              <a:buNone/>
            </a:pPr>
            <a:endParaRPr b="0" lang="en-GB" sz="1800" spc="-1" strike="noStrike">
              <a:solidFill>
                <a:srgbClr val="000000"/>
              </a:solidFill>
              <a:latin typeface="Arial"/>
            </a:endParaRPr>
          </a:p>
        </p:txBody>
      </p:sp>
      <p:sp>
        <p:nvSpPr>
          <p:cNvPr id="171" name="PlaceHolder 3"/>
          <p:cNvSpPr>
            <a:spLocks noGrp="1"/>
          </p:cNvSpPr>
          <p:nvPr>
            <p:ph type="sldNum" idx="22"/>
          </p:nvPr>
        </p:nvSpPr>
        <p:spPr>
          <a:xfrm>
            <a:off x="3884760" y="8685360"/>
            <a:ext cx="2971080" cy="45792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pc="-1" strike="noStrike">
                <a:solidFill>
                  <a:srgbClr val="000000"/>
                </a:solidFill>
                <a:latin typeface="Times New Roman"/>
              </a:defRPr>
            </a:lvl1pPr>
          </a:lstStyle>
          <a:p>
            <a:pPr indent="0" algn="r">
              <a:lnSpc>
                <a:spcPct val="100000"/>
              </a:lnSpc>
              <a:buNone/>
              <a:tabLst>
                <a:tab algn="l" pos="0"/>
              </a:tabLst>
            </a:pPr>
            <a:fld id="{26CD8204-51E3-427D-9EE9-562E28D704AC}" type="slidenum">
              <a:rPr b="0" lang="en-US" sz="1200" spc="-1" strike="noStrike">
                <a:solidFill>
                  <a:srgbClr val="000000"/>
                </a:solidFill>
                <a:latin typeface="Times New Roman"/>
              </a:rPr>
              <a:t>&lt;number&gt;</a:t>
            </a:fld>
            <a:endParaRPr b="0" lang="en-GB" sz="1200" spc="-1" strike="noStrike">
              <a:solidFill>
                <a:srgbClr val="000000"/>
              </a:solidFill>
              <a:latin typeface="Times New Roman"/>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7.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 preserve="1">
  <p:cSld name="Title Slide">
    <p:spTree>
      <p:nvGrpSpPr>
        <p:cNvPr id="1" name=""/>
        <p:cNvGrpSpPr/>
        <p:nvPr/>
      </p:nvGrpSpPr>
      <p:grpSpPr>
        <a:xfrm>
          <a:off x="0" y="0"/>
          <a:ext cx="0" cy="0"/>
          <a:chOff x="0" y="0"/>
          <a:chExt cx="0" cy="0"/>
        </a:xfrm>
      </p:grpSpPr>
      <p:sp>
        <p:nvSpPr>
          <p:cNvPr id="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3"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indent="0" algn="ctr">
              <a:buNone/>
            </a:pPr>
            <a:endParaRPr b="0" lang="en-GB" sz="3200" spc="-1" strike="noStrike">
              <a:solidFill>
                <a:srgbClr val="000000"/>
              </a:solidFill>
              <a:latin typeface="Arial"/>
            </a:endParaRPr>
          </a:p>
        </p:txBody>
      </p:sp>
      <p:sp>
        <p:nvSpPr>
          <p:cNvPr id="4" name="PlaceHolder 3"/>
          <p:cNvSpPr>
            <a:spLocks noGrp="1"/>
          </p:cNvSpPr>
          <p:nvPr>
            <p:ph type="sldNum" idx="1"/>
          </p:nvPr>
        </p:nvSpPr>
        <p:spPr/>
        <p:txBody>
          <a:bodyPr/>
          <a:p>
            <a:fld id="{9EDC4E72-A1C7-461E-ACE2-A9A06DEE4FB8}" type="slidenum">
              <a:t>&lt;#&gt;</a:t>
            </a:fld>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p:spTree>
      <p:nvGrpSpPr>
        <p:cNvPr id="1" name=""/>
        <p:cNvGrpSpPr/>
        <p:nvPr/>
      </p:nvGrpSpPr>
      <p:grpSpPr>
        <a:xfrm>
          <a:off x="0" y="0"/>
          <a:ext cx="0" cy="0"/>
          <a:chOff x="0" y="0"/>
          <a:chExt cx="0" cy="0"/>
        </a:xfrm>
      </p:grpSpPr>
      <p:sp>
        <p:nvSpPr>
          <p:cNvPr id="2" name="PlaceHolder 1"/>
          <p:cNvSpPr>
            <a:spLocks noGrp="1"/>
          </p:cNvSpPr>
          <p:nvPr>
            <p:ph type="sldNum" idx="2"/>
          </p:nvPr>
        </p:nvSpPr>
        <p:spPr/>
        <p:txBody>
          <a:bodyPr/>
          <a:p>
            <a:fld id="{53CFC177-88A0-4084-B379-CB1EA7B9F58D}" type="slidenum">
              <a:t>&lt;#&gt;</a:t>
            </a:fld>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 preserve="1">
  <p:cSld name="Title and Vertical Text">
    <p:spTree>
      <p:nvGrpSpPr>
        <p:cNvPr id="1" name=""/>
        <p:cNvGrpSpPr/>
        <p:nvPr/>
      </p:nvGrpSpPr>
      <p:grpSpPr>
        <a:xfrm>
          <a:off x="0" y="0"/>
          <a:ext cx="0" cy="0"/>
          <a:chOff x="0" y="0"/>
          <a:chExt cx="0" cy="0"/>
        </a:xfrm>
      </p:grpSpPr>
      <p:sp>
        <p:nvSpPr>
          <p:cNvPr id="1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12"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indent="0" algn="ctr">
              <a:buNone/>
            </a:pPr>
            <a:endParaRPr b="0" lang="en-GB" sz="3200" spc="-1" strike="noStrike">
              <a:solidFill>
                <a:srgbClr val="000000"/>
              </a:solidFill>
              <a:latin typeface="Arial"/>
            </a:endParaRPr>
          </a:p>
        </p:txBody>
      </p:sp>
      <p:sp>
        <p:nvSpPr>
          <p:cNvPr id="4" name="PlaceHolder 3"/>
          <p:cNvSpPr>
            <a:spLocks noGrp="1"/>
          </p:cNvSpPr>
          <p:nvPr>
            <p:ph type="ftr" idx="3"/>
          </p:nvPr>
        </p:nvSpPr>
        <p:spPr/>
        <p:txBody>
          <a:bodyPr/>
          <a:p>
            <a:r>
              <a:t>Footer</a:t>
            </a:r>
          </a:p>
        </p:txBody>
      </p:sp>
      <p:sp>
        <p:nvSpPr>
          <p:cNvPr id="5" name="PlaceHolder 4"/>
          <p:cNvSpPr>
            <a:spLocks noGrp="1"/>
          </p:cNvSpPr>
          <p:nvPr>
            <p:ph type="sldNum" idx="4"/>
          </p:nvPr>
        </p:nvSpPr>
        <p:spPr/>
        <p:txBody>
          <a:bodyPr/>
          <a:p>
            <a:fld id="{1AF58E17-964E-43B2-BCC5-2CB1C78CC8EC}" type="slidenum">
              <a:t>&lt;#&gt;</a:t>
            </a:fld>
          </a:p>
        </p:txBody>
      </p:sp>
      <p:sp>
        <p:nvSpPr>
          <p:cNvPr id="6" name="PlaceHolder 5"/>
          <p:cNvSpPr>
            <a:spLocks noGrp="1"/>
          </p:cNvSpPr>
          <p:nvPr>
            <p:ph type="dt" idx="5"/>
          </p:nvPr>
        </p:nvSpPr>
        <p:spPr/>
        <p:txBody>
          <a:bodyPr/>
          <a:p>
            <a:r>
              <a:rPr lang="en-GB"/>
              <a:t/>
            </a: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 preserve="1">
  <p:cSld name="Vertical Title and Text">
    <p:spTree>
      <p:nvGrpSpPr>
        <p:cNvPr id="1" name=""/>
        <p:cNvGrpSpPr/>
        <p:nvPr/>
      </p:nvGrpSpPr>
      <p:grpSpPr>
        <a:xfrm>
          <a:off x="0" y="0"/>
          <a:ext cx="0" cy="0"/>
          <a:chOff x="0" y="0"/>
          <a:chExt cx="0" cy="0"/>
        </a:xfrm>
      </p:grpSpPr>
      <p:sp>
        <p:nvSpPr>
          <p:cNvPr id="1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18"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indent="0" algn="ctr">
              <a:buNone/>
            </a:pPr>
            <a:endParaRPr b="0" lang="en-GB" sz="3200" spc="-1" strike="noStrike">
              <a:solidFill>
                <a:srgbClr val="000000"/>
              </a:solidFill>
              <a:latin typeface="Arial"/>
            </a:endParaRPr>
          </a:p>
        </p:txBody>
      </p:sp>
      <p:sp>
        <p:nvSpPr>
          <p:cNvPr id="4" name="PlaceHolder 3"/>
          <p:cNvSpPr>
            <a:spLocks noGrp="1"/>
          </p:cNvSpPr>
          <p:nvPr>
            <p:ph type="ftr" idx="6"/>
          </p:nvPr>
        </p:nvSpPr>
        <p:spPr/>
        <p:txBody>
          <a:bodyPr/>
          <a:p>
            <a:r>
              <a:t>Footer</a:t>
            </a:r>
          </a:p>
        </p:txBody>
      </p:sp>
      <p:sp>
        <p:nvSpPr>
          <p:cNvPr id="5" name="PlaceHolder 4"/>
          <p:cNvSpPr>
            <a:spLocks noGrp="1"/>
          </p:cNvSpPr>
          <p:nvPr>
            <p:ph type="sldNum" idx="7"/>
          </p:nvPr>
        </p:nvSpPr>
        <p:spPr/>
        <p:txBody>
          <a:bodyPr/>
          <a:p>
            <a:fld id="{3BA764A6-D54B-4F26-8D02-EF53164C320B}" type="slidenum">
              <a:t>&lt;#&gt;</a:t>
            </a:fld>
          </a:p>
        </p:txBody>
      </p:sp>
      <p:sp>
        <p:nvSpPr>
          <p:cNvPr id="6" name="PlaceHolder 5"/>
          <p:cNvSpPr>
            <a:spLocks noGrp="1"/>
          </p:cNvSpPr>
          <p:nvPr>
            <p:ph type="dt" idx="8"/>
          </p:nvPr>
        </p:nvSpPr>
        <p:spPr/>
        <p:txBody>
          <a:bodyPr/>
          <a:p>
            <a:r>
              <a:rPr lang="en-GB"/>
              <a:t/>
            </a: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 preserve="1">
  <p:cSld name="1_Blank">
    <p:spTree>
      <p:nvGrpSpPr>
        <p:cNvPr id="1" name=""/>
        <p:cNvGrpSpPr/>
        <p:nvPr/>
      </p:nvGrpSpPr>
      <p:grpSpPr>
        <a:xfrm>
          <a:off x="0" y="0"/>
          <a:ext cx="0" cy="0"/>
          <a:chOff x="0" y="0"/>
          <a:chExt cx="0" cy="0"/>
        </a:xfrm>
      </p:grpSpPr>
      <p:sp>
        <p:nvSpPr>
          <p:cNvPr id="2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23"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indent="0" algn="ctr">
              <a:buNone/>
            </a:pPr>
            <a:endParaRPr b="0" lang="en-GB" sz="3200" spc="-1" strike="noStrike">
              <a:solidFill>
                <a:srgbClr val="000000"/>
              </a:solidFill>
              <a:latin typeface="Arial"/>
            </a:endParaRPr>
          </a:p>
        </p:txBody>
      </p:sp>
      <p:sp>
        <p:nvSpPr>
          <p:cNvPr id="4" name="PlaceHolder 3"/>
          <p:cNvSpPr>
            <a:spLocks noGrp="1"/>
          </p:cNvSpPr>
          <p:nvPr>
            <p:ph type="ftr" idx="9"/>
          </p:nvPr>
        </p:nvSpPr>
        <p:spPr/>
        <p:txBody>
          <a:bodyPr/>
          <a:p>
            <a:r>
              <a:t>Footer</a:t>
            </a: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1_Vertical Title and Text">
    <p:spTree>
      <p:nvGrpSpPr>
        <p:cNvPr id="1" name=""/>
        <p:cNvGrpSpPr/>
        <p:nvPr/>
      </p:nvGrpSpPr>
      <p:grpSpPr>
        <a:xfrm>
          <a:off x="0" y="0"/>
          <a:ext cx="0" cy="0"/>
          <a:chOff x="0" y="0"/>
          <a:chExt cx="0" cy="0"/>
        </a:xfrm>
      </p:grpSpPr>
      <p:sp>
        <p:nvSpPr>
          <p:cNvPr id="2" name="PlaceHolder 1"/>
          <p:cNvSpPr>
            <a:spLocks noGrp="1"/>
          </p:cNvSpPr>
          <p:nvPr>
            <p:ph type="ftr" idx="10"/>
          </p:nvPr>
        </p:nvSpPr>
        <p:spPr/>
        <p:txBody>
          <a:bodyPr/>
          <a:p>
            <a:r>
              <a:t>Footer</a:t>
            </a: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ection Header">
    <p:spTree>
      <p:nvGrpSpPr>
        <p:cNvPr id="1" name=""/>
        <p:cNvGrpSpPr/>
        <p:nvPr/>
      </p:nvGrpSpPr>
      <p:grpSpPr>
        <a:xfrm>
          <a:off x="0" y="0"/>
          <a:ext cx="0" cy="0"/>
          <a:chOff x="0" y="0"/>
          <a:chExt cx="0" cy="0"/>
        </a:xfrm>
      </p:grpSpPr>
      <p:sp>
        <p:nvSpPr>
          <p:cNvPr id="2" name="PlaceHolder 1"/>
          <p:cNvSpPr>
            <a:spLocks noGrp="1"/>
          </p:cNvSpPr>
          <p:nvPr>
            <p:ph type="ftr" idx="11"/>
          </p:nvPr>
        </p:nvSpPr>
        <p:spPr/>
        <p:txBody>
          <a:bodyPr/>
          <a:p>
            <a:r>
              <a:t>Footer</a:t>
            </a:r>
          </a:p>
        </p:txBody>
      </p:sp>
      <p:sp>
        <p:nvSpPr>
          <p:cNvPr id="3" name="PlaceHolder 2"/>
          <p:cNvSpPr>
            <a:spLocks noGrp="1"/>
          </p:cNvSpPr>
          <p:nvPr>
            <p:ph type="sldNum" idx="12"/>
          </p:nvPr>
        </p:nvSpPr>
        <p:spPr/>
        <p:txBody>
          <a:bodyPr/>
          <a:p>
            <a:fld id="{DB26795A-A168-4386-8025-636970D6A44E}" type="slidenum">
              <a:t>&lt;#&gt;</a:t>
            </a:fld>
          </a:p>
        </p:txBody>
      </p:sp>
      <p:sp>
        <p:nvSpPr>
          <p:cNvPr id="4" name="PlaceHolder 3"/>
          <p:cNvSpPr>
            <a:spLocks noGrp="1"/>
          </p:cNvSpPr>
          <p:nvPr>
            <p:ph type="dt" idx="13"/>
          </p:nvPr>
        </p:nvSpPr>
        <p:spPr/>
        <p:txBody>
          <a:bodyPr/>
          <a:p>
            <a:r>
              <a:rPr lang="en-GB"/>
              <a:t/>
            </a: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2.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3.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slideLayout" Target="../slideLayouts/slideLayout4.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slideLayout" Target="../slideLayouts/slideLayout5.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slideLayout" Target="../slideLayouts/slideLayout6.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slideLayout" Target="../slideLayouts/slideLayout7.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en-GB" sz="1800" spc="-1" strike="noStrike">
                <a:solidFill>
                  <a:srgbClr val="000000"/>
                </a:solidFill>
                <a:latin typeface="Arial"/>
              </a:rPr>
              <a:t>Click to edit the title text format</a:t>
            </a:r>
            <a:endParaRPr b="0" lang="en-GB" sz="1800" spc="-1" strike="noStrike">
              <a:solidFill>
                <a:srgbClr val="000000"/>
              </a:solidFill>
              <a:latin typeface="Arial"/>
            </a:endParaRPr>
          </a:p>
        </p:txBody>
      </p:sp>
      <p:sp>
        <p:nvSpPr>
          <p:cNvPr id="1" name="PlaceHolder 2"/>
          <p:cNvSpPr>
            <a:spLocks noGrp="1"/>
          </p:cNvSpPr>
          <p:nvPr>
            <p:ph type="sldNum" idx="1"/>
          </p:nvPr>
        </p:nvSpPr>
        <p:spPr>
          <a:xfrm>
            <a:off x="8714880" y="6025680"/>
            <a:ext cx="2742480" cy="40104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600" spc="-1" strike="noStrike">
                <a:solidFill>
                  <a:srgbClr val="1c7ddb"/>
                </a:solidFill>
                <a:latin typeface="Abadi"/>
              </a:defRPr>
            </a:lvl1pPr>
          </a:lstStyle>
          <a:p>
            <a:pPr indent="0" algn="r" defTabSz="914400">
              <a:lnSpc>
                <a:spcPct val="100000"/>
              </a:lnSpc>
              <a:buNone/>
              <a:tabLst>
                <a:tab algn="l" pos="0"/>
              </a:tabLst>
            </a:pPr>
            <a:fld id="{A4E0F325-592A-4D55-8B3D-4090C57BD2AC}" type="slidenum">
              <a:rPr b="0" lang="en-US" sz="1600" spc="-1" strike="noStrike">
                <a:solidFill>
                  <a:srgbClr val="1c7ddb"/>
                </a:solidFill>
                <a:latin typeface="Abadi"/>
              </a:rPr>
              <a:t>&lt;number&gt;</a:t>
            </a:fld>
            <a:endParaRPr b="0" lang="en-GB" sz="16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49" r:id="rId2"/>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 name="PlaceHolder 1"/>
          <p:cNvSpPr>
            <a:spLocks noGrp="1"/>
          </p:cNvSpPr>
          <p:nvPr>
            <p:ph type="sldNum" idx="2"/>
          </p:nvPr>
        </p:nvSpPr>
        <p:spPr>
          <a:xfrm>
            <a:off x="8714880" y="6025680"/>
            <a:ext cx="2742480" cy="40104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600" spc="-1" strike="noStrike">
                <a:solidFill>
                  <a:srgbClr val="1c7ddb"/>
                </a:solidFill>
                <a:latin typeface="Abadi"/>
              </a:defRPr>
            </a:lvl1pPr>
          </a:lstStyle>
          <a:p>
            <a:pPr indent="0" algn="r" defTabSz="914400">
              <a:lnSpc>
                <a:spcPct val="100000"/>
              </a:lnSpc>
              <a:buNone/>
              <a:tabLst>
                <a:tab algn="l" pos="0"/>
              </a:tabLst>
            </a:pPr>
            <a:fld id="{874E2B7F-932C-4105-86CD-99ADEBA6D1C5}" type="slidenum">
              <a:rPr b="0" lang="en-US" sz="1600" spc="-1" strike="noStrike">
                <a:solidFill>
                  <a:srgbClr val="1c7ddb"/>
                </a:solidFill>
                <a:latin typeface="Abadi"/>
              </a:rPr>
              <a:t>&lt;number&gt;</a:t>
            </a:fld>
            <a:endParaRPr b="0" lang="en-GB" sz="1600" spc="-1" strike="noStrike">
              <a:solidFill>
                <a:srgbClr val="000000"/>
              </a:solidFill>
              <a:latin typeface="Times New Roman"/>
            </a:endParaRPr>
          </a:p>
        </p:txBody>
      </p:sp>
      <p:sp>
        <p:nvSpPr>
          <p:cNvPr id="5" name="PlaceHolder 2"/>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r>
              <a:rPr b="0" lang="en-GB" sz="4400" spc="-1" strike="noStrike">
                <a:solidFill>
                  <a:srgbClr val="000000"/>
                </a:solidFill>
                <a:latin typeface="Arial"/>
              </a:rPr>
              <a:t>Click to edit the title text format</a:t>
            </a:r>
            <a:endParaRPr b="0" lang="en-GB" sz="4400" spc="-1" strike="noStrike">
              <a:solidFill>
                <a:srgbClr val="000000"/>
              </a:solidFill>
              <a:latin typeface="Arial"/>
            </a:endParaRPr>
          </a:p>
        </p:txBody>
      </p:sp>
      <p:sp>
        <p:nvSpPr>
          <p:cNvPr id="6" name="PlaceHolder 3"/>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GB" sz="3200" spc="-1" strike="noStrike">
                <a:solidFill>
                  <a:srgbClr val="000000"/>
                </a:solidFill>
                <a:latin typeface="Arial"/>
              </a:rPr>
              <a:t>Click to edit the outline text format</a:t>
            </a:r>
            <a:endParaRPr b="0" lang="en-GB"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2800" spc="-1" strike="noStrike">
                <a:solidFill>
                  <a:srgbClr val="000000"/>
                </a:solidFill>
                <a:latin typeface="Arial"/>
              </a:rPr>
              <a:t>Second Outline Level</a:t>
            </a:r>
            <a:endParaRPr b="0" lang="en-GB"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2400" spc="-1" strike="noStrike">
                <a:solidFill>
                  <a:srgbClr val="000000"/>
                </a:solidFill>
                <a:latin typeface="Arial"/>
              </a:rPr>
              <a:t>Third Outline Level</a:t>
            </a:r>
            <a:endParaRPr b="0" lang="en-GB"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2000" spc="-1" strike="noStrike">
                <a:solidFill>
                  <a:srgbClr val="000000"/>
                </a:solidFill>
                <a:latin typeface="Arial"/>
              </a:rPr>
              <a:t>Fourth Outline Level</a:t>
            </a:r>
            <a:endParaRPr b="0" lang="en-GB"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2000" spc="-1" strike="noStrike">
                <a:solidFill>
                  <a:srgbClr val="000000"/>
                </a:solidFill>
                <a:latin typeface="Arial"/>
              </a:rPr>
              <a:t>Fifth Outline Level</a:t>
            </a:r>
            <a:endParaRPr b="0" lang="en-GB"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2000" spc="-1" strike="noStrike">
                <a:solidFill>
                  <a:srgbClr val="000000"/>
                </a:solidFill>
                <a:latin typeface="Arial"/>
              </a:rPr>
              <a:t>Sixth Outline Level</a:t>
            </a:r>
            <a:endParaRPr b="0" lang="en-GB"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2000" spc="-1" strike="noStrike">
                <a:solidFill>
                  <a:srgbClr val="000000"/>
                </a:solidFill>
                <a:latin typeface="Arial"/>
              </a:rPr>
              <a:t>Seventh Outline Level</a:t>
            </a:r>
            <a:endParaRPr b="0" lang="en-GB"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51" r:id="rId2"/>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7"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en-GB" sz="1800" spc="-1" strike="noStrike">
                <a:solidFill>
                  <a:srgbClr val="000000"/>
                </a:solidFill>
                <a:latin typeface="Arial"/>
              </a:rPr>
              <a:t>Click to edit the title text format</a:t>
            </a:r>
            <a:endParaRPr b="0" lang="en-GB" sz="1800" spc="-1" strike="noStrike">
              <a:solidFill>
                <a:srgbClr val="000000"/>
              </a:solidFill>
              <a:latin typeface="Arial"/>
            </a:endParaRPr>
          </a:p>
        </p:txBody>
      </p:sp>
      <p:sp>
        <p:nvSpPr>
          <p:cNvPr id="8" name="PlaceHolder 2"/>
          <p:cNvSpPr>
            <a:spLocks noGrp="1"/>
          </p:cNvSpPr>
          <p:nvPr>
            <p:ph type="ftr" idx="3"/>
          </p:nvPr>
        </p:nvSpPr>
        <p:spPr>
          <a:xfrm>
            <a:off x="4038480" y="6356520"/>
            <a:ext cx="4114080" cy="364320"/>
          </a:xfrm>
          <a:prstGeom prst="rect">
            <a:avLst/>
          </a:prstGeom>
          <a:noFill/>
          <a:ln w="0">
            <a:noFill/>
          </a:ln>
        </p:spPr>
        <p:txBody>
          <a:bodyPr lIns="90000" rIns="90000" tIns="45000" bIns="45000" anchor="t">
            <a:noAutofit/>
          </a:bodyPr>
          <a:lstStyle>
            <a:lvl1pPr indent="0" algn="ctr">
              <a:lnSpc>
                <a:spcPct val="100000"/>
              </a:lnSpc>
              <a:buNone/>
              <a:tabLst>
                <a:tab algn="l" pos="0"/>
              </a:tabLst>
              <a:defRPr b="0" lang="en-GB" sz="1400" spc="-1" strike="noStrike">
                <a:solidFill>
                  <a:srgbClr val="000000"/>
                </a:solidFill>
                <a:latin typeface="Times New Roman"/>
              </a:defRPr>
            </a:lvl1pPr>
          </a:lstStyle>
          <a:p>
            <a:pPr indent="0" algn="ctr">
              <a:lnSpc>
                <a:spcPct val="100000"/>
              </a:lnSpc>
              <a:buNone/>
              <a:tabLst>
                <a:tab algn="l" pos="0"/>
              </a:tabLst>
            </a:pPr>
            <a:r>
              <a:rPr b="0" lang="en-GB" sz="1400" spc="-1" strike="noStrike">
                <a:solidFill>
                  <a:srgbClr val="000000"/>
                </a:solidFill>
                <a:latin typeface="Times New Roman"/>
              </a:rPr>
              <a:t>&lt;footer&gt;</a:t>
            </a:r>
            <a:endParaRPr b="0" lang="en-GB" sz="1400" spc="-1" strike="noStrike">
              <a:solidFill>
                <a:srgbClr val="000000"/>
              </a:solidFill>
              <a:latin typeface="Times New Roman"/>
            </a:endParaRPr>
          </a:p>
        </p:txBody>
      </p:sp>
      <p:sp>
        <p:nvSpPr>
          <p:cNvPr id="9" name="PlaceHolder 3"/>
          <p:cNvSpPr>
            <a:spLocks noGrp="1"/>
          </p:cNvSpPr>
          <p:nvPr>
            <p:ph type="sldNum" idx="4"/>
          </p:nvPr>
        </p:nvSpPr>
        <p:spPr>
          <a:xfrm>
            <a:off x="8714880" y="6025680"/>
            <a:ext cx="2742480" cy="40104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600" spc="-1" strike="noStrike">
                <a:solidFill>
                  <a:srgbClr val="1c7ddb"/>
                </a:solidFill>
                <a:latin typeface="Abadi"/>
              </a:defRPr>
            </a:lvl1pPr>
          </a:lstStyle>
          <a:p>
            <a:pPr indent="0" algn="r" defTabSz="914400">
              <a:lnSpc>
                <a:spcPct val="100000"/>
              </a:lnSpc>
              <a:buNone/>
              <a:tabLst>
                <a:tab algn="l" pos="0"/>
              </a:tabLst>
            </a:pPr>
            <a:fld id="{009368FE-4E87-4E71-A81A-5AE20F1B06B1}" type="slidenum">
              <a:rPr b="0" lang="en-US" sz="1600" spc="-1" strike="noStrike">
                <a:solidFill>
                  <a:srgbClr val="1c7ddb"/>
                </a:solidFill>
                <a:latin typeface="Abadi"/>
              </a:rPr>
              <a:t>&lt;number&gt;</a:t>
            </a:fld>
            <a:endParaRPr b="0" lang="en-GB" sz="1600" spc="-1" strike="noStrike">
              <a:solidFill>
                <a:srgbClr val="000000"/>
              </a:solidFill>
              <a:latin typeface="Times New Roman"/>
            </a:endParaRPr>
          </a:p>
        </p:txBody>
      </p:sp>
      <p:sp>
        <p:nvSpPr>
          <p:cNvPr id="10" name="PlaceHolder 4"/>
          <p:cNvSpPr>
            <a:spLocks noGrp="1"/>
          </p:cNvSpPr>
          <p:nvPr>
            <p:ph type="dt" idx="5"/>
          </p:nvPr>
        </p:nvSpPr>
        <p:spPr>
          <a:xfrm>
            <a:off x="838080" y="6356520"/>
            <a:ext cx="2742480" cy="364320"/>
          </a:xfrm>
          <a:prstGeom prst="rect">
            <a:avLst/>
          </a:prstGeom>
          <a:noFill/>
          <a:ln w="0">
            <a:noFill/>
          </a:ln>
        </p:spPr>
        <p:txBody>
          <a:bodyPr lIns="90000" rIns="90000" tIns="45000" bIns="45000" anchor="t">
            <a:noAutofit/>
          </a:bodyPr>
          <a:lstStyle>
            <a:lvl1pPr indent="0">
              <a:buNone/>
              <a:defRPr b="0" lang="en-GB" sz="1400" spc="-1" strike="noStrike">
                <a:solidFill>
                  <a:srgbClr val="000000"/>
                </a:solidFill>
                <a:latin typeface="Times New Roman"/>
              </a:defRPr>
            </a:lvl1pPr>
          </a:lstStyle>
          <a:p>
            <a:pPr indent="0">
              <a:buNone/>
            </a:pPr>
            <a:r>
              <a:rPr b="0" lang="en-GB" sz="1400" spc="-1" strike="noStrike">
                <a:solidFill>
                  <a:srgbClr val="000000"/>
                </a:solidFill>
                <a:latin typeface="Times New Roman"/>
              </a:rPr>
              <a:t>&lt;date/time&gt;</a:t>
            </a:r>
            <a:endParaRPr b="0" lang="en-GB"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53" r:id="rId2"/>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3" name="PlaceHolder 1"/>
          <p:cNvSpPr>
            <a:spLocks noGrp="1"/>
          </p:cNvSpPr>
          <p:nvPr>
            <p:ph type="title"/>
          </p:nvPr>
        </p:nvSpPr>
        <p:spPr>
          <a:xfrm>
            <a:off x="609480" y="273600"/>
            <a:ext cx="10972080" cy="1144440"/>
          </a:xfrm>
          <a:prstGeom prst="rect">
            <a:avLst/>
          </a:prstGeom>
          <a:noFill/>
          <a:ln w="0">
            <a:noFill/>
          </a:ln>
        </p:spPr>
        <p:txBody>
          <a:bodyPr lIns="0" rIns="0" tIns="0" bIns="0" anchor="ctr" vert="eaVert">
            <a:noAutofit/>
          </a:bodyPr>
          <a:p>
            <a:pPr indent="0">
              <a:buNone/>
            </a:pPr>
            <a:r>
              <a:rPr b="0" lang="en-GB" sz="1800" spc="-1" strike="noStrike">
                <a:solidFill>
                  <a:srgbClr val="000000"/>
                </a:solidFill>
                <a:latin typeface="Arial"/>
              </a:rPr>
              <a:t>Click to edit the title text format</a:t>
            </a:r>
            <a:endParaRPr b="0" lang="en-GB" sz="1800" spc="-1" strike="noStrike">
              <a:solidFill>
                <a:srgbClr val="000000"/>
              </a:solidFill>
              <a:latin typeface="Arial"/>
            </a:endParaRPr>
          </a:p>
        </p:txBody>
      </p:sp>
      <p:sp>
        <p:nvSpPr>
          <p:cNvPr id="14" name="PlaceHolder 2"/>
          <p:cNvSpPr>
            <a:spLocks noGrp="1"/>
          </p:cNvSpPr>
          <p:nvPr>
            <p:ph type="ftr" idx="6"/>
          </p:nvPr>
        </p:nvSpPr>
        <p:spPr>
          <a:xfrm>
            <a:off x="4038480" y="6356520"/>
            <a:ext cx="4114080" cy="364320"/>
          </a:xfrm>
          <a:prstGeom prst="rect">
            <a:avLst/>
          </a:prstGeom>
          <a:noFill/>
          <a:ln w="0">
            <a:noFill/>
          </a:ln>
        </p:spPr>
        <p:txBody>
          <a:bodyPr lIns="90000" rIns="90000" tIns="45000" bIns="45000" anchor="t">
            <a:noAutofit/>
          </a:bodyPr>
          <a:lstStyle>
            <a:lvl1pPr indent="0" algn="ctr">
              <a:lnSpc>
                <a:spcPct val="100000"/>
              </a:lnSpc>
              <a:buNone/>
              <a:tabLst>
                <a:tab algn="l" pos="0"/>
              </a:tabLst>
              <a:defRPr b="0" lang="en-GB" sz="1400" spc="-1" strike="noStrike">
                <a:solidFill>
                  <a:srgbClr val="000000"/>
                </a:solidFill>
                <a:latin typeface="Times New Roman"/>
              </a:defRPr>
            </a:lvl1pPr>
          </a:lstStyle>
          <a:p>
            <a:pPr indent="0" algn="ctr">
              <a:lnSpc>
                <a:spcPct val="100000"/>
              </a:lnSpc>
              <a:buNone/>
              <a:tabLst>
                <a:tab algn="l" pos="0"/>
              </a:tabLst>
            </a:pPr>
            <a:r>
              <a:rPr b="0" lang="en-GB" sz="1400" spc="-1" strike="noStrike">
                <a:solidFill>
                  <a:srgbClr val="000000"/>
                </a:solidFill>
                <a:latin typeface="Times New Roman"/>
              </a:rPr>
              <a:t>&lt;footer&gt;</a:t>
            </a:r>
            <a:endParaRPr b="0" lang="en-GB" sz="1400" spc="-1" strike="noStrike">
              <a:solidFill>
                <a:srgbClr val="000000"/>
              </a:solidFill>
              <a:latin typeface="Times New Roman"/>
            </a:endParaRPr>
          </a:p>
        </p:txBody>
      </p:sp>
      <p:sp>
        <p:nvSpPr>
          <p:cNvPr id="15" name="PlaceHolder 3"/>
          <p:cNvSpPr>
            <a:spLocks noGrp="1"/>
          </p:cNvSpPr>
          <p:nvPr>
            <p:ph type="sldNum" idx="7"/>
          </p:nvPr>
        </p:nvSpPr>
        <p:spPr>
          <a:xfrm>
            <a:off x="8714880" y="6025680"/>
            <a:ext cx="2742480" cy="40104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600" spc="-1" strike="noStrike">
                <a:solidFill>
                  <a:srgbClr val="1c7ddb"/>
                </a:solidFill>
                <a:latin typeface="Abadi"/>
              </a:defRPr>
            </a:lvl1pPr>
          </a:lstStyle>
          <a:p>
            <a:pPr indent="0" algn="r" defTabSz="914400">
              <a:lnSpc>
                <a:spcPct val="100000"/>
              </a:lnSpc>
              <a:buNone/>
              <a:tabLst>
                <a:tab algn="l" pos="0"/>
              </a:tabLst>
            </a:pPr>
            <a:fld id="{DBD24210-5EC1-41C7-812F-047DC98D9687}" type="slidenum">
              <a:rPr b="0" lang="en-US" sz="1600" spc="-1" strike="noStrike">
                <a:solidFill>
                  <a:srgbClr val="1c7ddb"/>
                </a:solidFill>
                <a:latin typeface="Abadi"/>
              </a:rPr>
              <a:t>&lt;number&gt;</a:t>
            </a:fld>
            <a:endParaRPr b="0" lang="en-GB" sz="1600" spc="-1" strike="noStrike">
              <a:solidFill>
                <a:srgbClr val="000000"/>
              </a:solidFill>
              <a:latin typeface="Times New Roman"/>
            </a:endParaRPr>
          </a:p>
        </p:txBody>
      </p:sp>
      <p:sp>
        <p:nvSpPr>
          <p:cNvPr id="16" name="PlaceHolder 4"/>
          <p:cNvSpPr>
            <a:spLocks noGrp="1"/>
          </p:cNvSpPr>
          <p:nvPr>
            <p:ph type="dt" idx="8"/>
          </p:nvPr>
        </p:nvSpPr>
        <p:spPr>
          <a:xfrm>
            <a:off x="838080" y="6356520"/>
            <a:ext cx="2742480" cy="364320"/>
          </a:xfrm>
          <a:prstGeom prst="rect">
            <a:avLst/>
          </a:prstGeom>
          <a:noFill/>
          <a:ln w="0">
            <a:noFill/>
          </a:ln>
        </p:spPr>
        <p:txBody>
          <a:bodyPr lIns="90000" rIns="90000" tIns="45000" bIns="45000" anchor="t">
            <a:noAutofit/>
          </a:bodyPr>
          <a:lstStyle>
            <a:lvl1pPr indent="0">
              <a:buNone/>
              <a:defRPr b="0" lang="en-GB" sz="1400" spc="-1" strike="noStrike">
                <a:solidFill>
                  <a:srgbClr val="000000"/>
                </a:solidFill>
                <a:latin typeface="Times New Roman"/>
              </a:defRPr>
            </a:lvl1pPr>
          </a:lstStyle>
          <a:p>
            <a:pPr indent="0">
              <a:buNone/>
            </a:pPr>
            <a:r>
              <a:rPr b="0" lang="en-GB" sz="1400" spc="-1" strike="noStrike">
                <a:solidFill>
                  <a:srgbClr val="000000"/>
                </a:solidFill>
                <a:latin typeface="Times New Roman"/>
              </a:rPr>
              <a:t>&lt;date/time&gt;</a:t>
            </a:r>
            <a:endParaRPr b="0" lang="en-GB"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55" r:id="rId2"/>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9"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en-GB" sz="1800" spc="-1" strike="noStrike">
                <a:solidFill>
                  <a:srgbClr val="000000"/>
                </a:solidFill>
                <a:latin typeface="Arial"/>
              </a:rPr>
              <a:t>Click to edit the title text format</a:t>
            </a:r>
            <a:endParaRPr b="0" lang="en-GB" sz="1800" spc="-1" strike="noStrike">
              <a:solidFill>
                <a:srgbClr val="000000"/>
              </a:solidFill>
              <a:latin typeface="Arial"/>
            </a:endParaRPr>
          </a:p>
        </p:txBody>
      </p:sp>
      <p:sp>
        <p:nvSpPr>
          <p:cNvPr id="20" name="PlaceHolder 2"/>
          <p:cNvSpPr>
            <a:spLocks noGrp="1"/>
          </p:cNvSpPr>
          <p:nvPr>
            <p:ph type="ftr" idx="9"/>
          </p:nvPr>
        </p:nvSpPr>
        <p:spPr>
          <a:xfrm>
            <a:off x="4038480" y="6356520"/>
            <a:ext cx="4114080" cy="364320"/>
          </a:xfrm>
          <a:prstGeom prst="rect">
            <a:avLst/>
          </a:prstGeom>
          <a:noFill/>
          <a:ln w="0">
            <a:noFill/>
          </a:ln>
        </p:spPr>
        <p:txBody>
          <a:bodyPr lIns="90000" rIns="90000" tIns="45000" bIns="45000" anchor="t">
            <a:noAutofit/>
          </a:bodyPr>
          <a:lstStyle>
            <a:lvl1pPr indent="0" algn="ctr">
              <a:lnSpc>
                <a:spcPct val="100000"/>
              </a:lnSpc>
              <a:buNone/>
              <a:tabLst>
                <a:tab algn="l" pos="0"/>
              </a:tabLst>
              <a:defRPr b="0" lang="en-GB" sz="1400" spc="-1" strike="noStrike">
                <a:solidFill>
                  <a:srgbClr val="000000"/>
                </a:solidFill>
                <a:latin typeface="Times New Roman"/>
              </a:defRPr>
            </a:lvl1pPr>
          </a:lstStyle>
          <a:p>
            <a:pPr indent="0" algn="ctr">
              <a:lnSpc>
                <a:spcPct val="100000"/>
              </a:lnSpc>
              <a:buNone/>
              <a:tabLst>
                <a:tab algn="l" pos="0"/>
              </a:tabLst>
            </a:pPr>
            <a:r>
              <a:rPr b="0" lang="en-GB" sz="1400" spc="-1" strike="noStrike">
                <a:solidFill>
                  <a:srgbClr val="000000"/>
                </a:solidFill>
                <a:latin typeface="Times New Roman"/>
              </a:rPr>
              <a:t>&lt;footer&gt;</a:t>
            </a:r>
            <a:endParaRPr b="0" lang="en-GB" sz="1400" spc="-1" strike="noStrike">
              <a:solidFill>
                <a:srgbClr val="000000"/>
              </a:solidFill>
              <a:latin typeface="Times New Roman"/>
            </a:endParaRPr>
          </a:p>
        </p:txBody>
      </p:sp>
      <p:sp>
        <p:nvSpPr>
          <p:cNvPr id="21" name="PlaceHolder 3"/>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GB" sz="3200" spc="-1" strike="noStrike">
                <a:solidFill>
                  <a:srgbClr val="000000"/>
                </a:solidFill>
                <a:latin typeface="Arial"/>
              </a:rPr>
              <a:t>Click to edit the outline text format</a:t>
            </a:r>
            <a:endParaRPr b="0" lang="en-GB"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2800" spc="-1" strike="noStrike">
                <a:solidFill>
                  <a:srgbClr val="000000"/>
                </a:solidFill>
                <a:latin typeface="Arial"/>
              </a:rPr>
              <a:t>Second Outline Level</a:t>
            </a:r>
            <a:endParaRPr b="0" lang="en-GB"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2400" spc="-1" strike="noStrike">
                <a:solidFill>
                  <a:srgbClr val="000000"/>
                </a:solidFill>
                <a:latin typeface="Arial"/>
              </a:rPr>
              <a:t>Third Outline Level</a:t>
            </a:r>
            <a:endParaRPr b="0" lang="en-GB"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2000" spc="-1" strike="noStrike">
                <a:solidFill>
                  <a:srgbClr val="000000"/>
                </a:solidFill>
                <a:latin typeface="Arial"/>
              </a:rPr>
              <a:t>Fourth Outline Level</a:t>
            </a:r>
            <a:endParaRPr b="0" lang="en-GB"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2000" spc="-1" strike="noStrike">
                <a:solidFill>
                  <a:srgbClr val="000000"/>
                </a:solidFill>
                <a:latin typeface="Arial"/>
              </a:rPr>
              <a:t>Fifth Outline Level</a:t>
            </a:r>
            <a:endParaRPr b="0" lang="en-GB"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2000" spc="-1" strike="noStrike">
                <a:solidFill>
                  <a:srgbClr val="000000"/>
                </a:solidFill>
                <a:latin typeface="Arial"/>
              </a:rPr>
              <a:t>Sixth Outline Level</a:t>
            </a:r>
            <a:endParaRPr b="0" lang="en-GB"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2000" spc="-1" strike="noStrike">
                <a:solidFill>
                  <a:srgbClr val="000000"/>
                </a:solidFill>
                <a:latin typeface="Arial"/>
              </a:rPr>
              <a:t>Seventh Outline Level</a:t>
            </a:r>
            <a:endParaRPr b="0" lang="en-GB"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57" r:id="rId2"/>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4" name="PlaceHolder 1"/>
          <p:cNvSpPr>
            <a:spLocks noGrp="1"/>
          </p:cNvSpPr>
          <p:nvPr>
            <p:ph type="ftr" idx="10"/>
          </p:nvPr>
        </p:nvSpPr>
        <p:spPr>
          <a:xfrm>
            <a:off x="4038480" y="6356520"/>
            <a:ext cx="4114080" cy="364320"/>
          </a:xfrm>
          <a:prstGeom prst="rect">
            <a:avLst/>
          </a:prstGeom>
          <a:noFill/>
          <a:ln w="0">
            <a:noFill/>
          </a:ln>
        </p:spPr>
        <p:txBody>
          <a:bodyPr lIns="90000" rIns="90000" tIns="45000" bIns="45000" anchor="t">
            <a:noAutofit/>
          </a:bodyPr>
          <a:lstStyle>
            <a:lvl1pPr indent="0" algn="ctr">
              <a:lnSpc>
                <a:spcPct val="100000"/>
              </a:lnSpc>
              <a:buNone/>
              <a:tabLst>
                <a:tab algn="l" pos="0"/>
              </a:tabLst>
              <a:defRPr b="0" lang="en-GB" sz="1400" spc="-1" strike="noStrike">
                <a:solidFill>
                  <a:srgbClr val="000000"/>
                </a:solidFill>
                <a:latin typeface="Times New Roman"/>
              </a:defRPr>
            </a:lvl1pPr>
          </a:lstStyle>
          <a:p>
            <a:pPr indent="0" algn="ctr">
              <a:lnSpc>
                <a:spcPct val="100000"/>
              </a:lnSpc>
              <a:buNone/>
              <a:tabLst>
                <a:tab algn="l" pos="0"/>
              </a:tabLst>
            </a:pPr>
            <a:r>
              <a:rPr b="0" lang="en-GB" sz="1400" spc="-1" strike="noStrike">
                <a:solidFill>
                  <a:srgbClr val="000000"/>
                </a:solidFill>
                <a:latin typeface="Times New Roman"/>
              </a:rPr>
              <a:t>&lt;footer&gt;</a:t>
            </a:r>
            <a:endParaRPr b="0" lang="en-GB" sz="1400" spc="-1" strike="noStrike">
              <a:solidFill>
                <a:srgbClr val="000000"/>
              </a:solidFill>
              <a:latin typeface="Times New Roman"/>
            </a:endParaRPr>
          </a:p>
        </p:txBody>
      </p:sp>
      <p:sp>
        <p:nvSpPr>
          <p:cNvPr id="25" name="PlaceHolder 2"/>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r>
              <a:rPr b="0" lang="en-GB" sz="4400" spc="-1" strike="noStrike">
                <a:solidFill>
                  <a:srgbClr val="000000"/>
                </a:solidFill>
                <a:latin typeface="Arial"/>
              </a:rPr>
              <a:t>Click to edit the title text format</a:t>
            </a:r>
            <a:endParaRPr b="0" lang="en-GB" sz="4400" spc="-1" strike="noStrike">
              <a:solidFill>
                <a:srgbClr val="000000"/>
              </a:solidFill>
              <a:latin typeface="Arial"/>
            </a:endParaRPr>
          </a:p>
        </p:txBody>
      </p:sp>
      <p:sp>
        <p:nvSpPr>
          <p:cNvPr id="26" name="PlaceHolder 3"/>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GB" sz="3200" spc="-1" strike="noStrike">
                <a:solidFill>
                  <a:srgbClr val="000000"/>
                </a:solidFill>
                <a:latin typeface="Arial"/>
              </a:rPr>
              <a:t>Click to edit the outline text format</a:t>
            </a:r>
            <a:endParaRPr b="0" lang="en-GB"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2800" spc="-1" strike="noStrike">
                <a:solidFill>
                  <a:srgbClr val="000000"/>
                </a:solidFill>
                <a:latin typeface="Arial"/>
              </a:rPr>
              <a:t>Second Outline Level</a:t>
            </a:r>
            <a:endParaRPr b="0" lang="en-GB"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2400" spc="-1" strike="noStrike">
                <a:solidFill>
                  <a:srgbClr val="000000"/>
                </a:solidFill>
                <a:latin typeface="Arial"/>
              </a:rPr>
              <a:t>Third Outline Level</a:t>
            </a:r>
            <a:endParaRPr b="0" lang="en-GB"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2000" spc="-1" strike="noStrike">
                <a:solidFill>
                  <a:srgbClr val="000000"/>
                </a:solidFill>
                <a:latin typeface="Arial"/>
              </a:rPr>
              <a:t>Fourth Outline Level</a:t>
            </a:r>
            <a:endParaRPr b="0" lang="en-GB"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2000" spc="-1" strike="noStrike">
                <a:solidFill>
                  <a:srgbClr val="000000"/>
                </a:solidFill>
                <a:latin typeface="Arial"/>
              </a:rPr>
              <a:t>Fifth Outline Level</a:t>
            </a:r>
            <a:endParaRPr b="0" lang="en-GB"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2000" spc="-1" strike="noStrike">
                <a:solidFill>
                  <a:srgbClr val="000000"/>
                </a:solidFill>
                <a:latin typeface="Arial"/>
              </a:rPr>
              <a:t>Sixth Outline Level</a:t>
            </a:r>
            <a:endParaRPr b="0" lang="en-GB"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2000" spc="-1" strike="noStrike">
                <a:solidFill>
                  <a:srgbClr val="000000"/>
                </a:solidFill>
                <a:latin typeface="Arial"/>
              </a:rPr>
              <a:t>Seventh Outline Level</a:t>
            </a:r>
            <a:endParaRPr b="0" lang="en-GB"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59" r:id="rId2"/>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7" name="PlaceHolder 1"/>
          <p:cNvSpPr>
            <a:spLocks noGrp="1"/>
          </p:cNvSpPr>
          <p:nvPr>
            <p:ph type="ftr" idx="11"/>
          </p:nvPr>
        </p:nvSpPr>
        <p:spPr>
          <a:xfrm>
            <a:off x="4038480" y="6356520"/>
            <a:ext cx="4114080" cy="364320"/>
          </a:xfrm>
          <a:prstGeom prst="rect">
            <a:avLst/>
          </a:prstGeom>
          <a:noFill/>
          <a:ln w="0">
            <a:noFill/>
          </a:ln>
        </p:spPr>
        <p:txBody>
          <a:bodyPr lIns="90000" rIns="90000" tIns="45000" bIns="45000" anchor="t">
            <a:noAutofit/>
          </a:bodyPr>
          <a:lstStyle>
            <a:lvl1pPr indent="0" algn="ctr">
              <a:lnSpc>
                <a:spcPct val="100000"/>
              </a:lnSpc>
              <a:buNone/>
              <a:tabLst>
                <a:tab algn="l" pos="0"/>
              </a:tabLst>
              <a:defRPr b="0" lang="en-GB" sz="1400" spc="-1" strike="noStrike">
                <a:solidFill>
                  <a:srgbClr val="000000"/>
                </a:solidFill>
                <a:latin typeface="Times New Roman"/>
              </a:defRPr>
            </a:lvl1pPr>
          </a:lstStyle>
          <a:p>
            <a:pPr indent="0" algn="ctr">
              <a:lnSpc>
                <a:spcPct val="100000"/>
              </a:lnSpc>
              <a:buNone/>
              <a:tabLst>
                <a:tab algn="l" pos="0"/>
              </a:tabLst>
            </a:pPr>
            <a:r>
              <a:rPr b="0" lang="en-GB" sz="1400" spc="-1" strike="noStrike">
                <a:solidFill>
                  <a:srgbClr val="000000"/>
                </a:solidFill>
                <a:latin typeface="Times New Roman"/>
              </a:rPr>
              <a:t>&lt;footer&gt;</a:t>
            </a:r>
            <a:endParaRPr b="0" lang="en-GB" sz="1400" spc="-1" strike="noStrike">
              <a:solidFill>
                <a:srgbClr val="000000"/>
              </a:solidFill>
              <a:latin typeface="Times New Roman"/>
            </a:endParaRPr>
          </a:p>
        </p:txBody>
      </p:sp>
      <p:sp>
        <p:nvSpPr>
          <p:cNvPr id="28" name="PlaceHolder 2"/>
          <p:cNvSpPr>
            <a:spLocks noGrp="1"/>
          </p:cNvSpPr>
          <p:nvPr>
            <p:ph type="sldNum" idx="12"/>
          </p:nvPr>
        </p:nvSpPr>
        <p:spPr>
          <a:xfrm>
            <a:off x="8714880" y="6025680"/>
            <a:ext cx="2742480" cy="40104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600" spc="-1" strike="noStrike">
                <a:solidFill>
                  <a:srgbClr val="1c7ddb"/>
                </a:solidFill>
                <a:latin typeface="Abadi"/>
              </a:defRPr>
            </a:lvl1pPr>
          </a:lstStyle>
          <a:p>
            <a:pPr indent="0" algn="r" defTabSz="914400">
              <a:lnSpc>
                <a:spcPct val="100000"/>
              </a:lnSpc>
              <a:buNone/>
              <a:tabLst>
                <a:tab algn="l" pos="0"/>
              </a:tabLst>
            </a:pPr>
            <a:fld id="{8B6363B5-809F-47B6-90DC-8A4CA55DE476}" type="slidenum">
              <a:rPr b="0" lang="en-US" sz="1600" spc="-1" strike="noStrike">
                <a:solidFill>
                  <a:srgbClr val="1c7ddb"/>
                </a:solidFill>
                <a:latin typeface="Abadi"/>
              </a:rPr>
              <a:t>&lt;number&gt;</a:t>
            </a:fld>
            <a:endParaRPr b="0" lang="en-GB" sz="1600" spc="-1" strike="noStrike">
              <a:solidFill>
                <a:srgbClr val="000000"/>
              </a:solidFill>
              <a:latin typeface="Times New Roman"/>
            </a:endParaRPr>
          </a:p>
        </p:txBody>
      </p:sp>
      <p:sp>
        <p:nvSpPr>
          <p:cNvPr id="29" name="PlaceHolder 3"/>
          <p:cNvSpPr>
            <a:spLocks noGrp="1"/>
          </p:cNvSpPr>
          <p:nvPr>
            <p:ph type="dt" idx="13"/>
          </p:nvPr>
        </p:nvSpPr>
        <p:spPr>
          <a:xfrm>
            <a:off x="838080" y="6356520"/>
            <a:ext cx="2742480" cy="364320"/>
          </a:xfrm>
          <a:prstGeom prst="rect">
            <a:avLst/>
          </a:prstGeom>
          <a:noFill/>
          <a:ln w="0">
            <a:noFill/>
          </a:ln>
        </p:spPr>
        <p:txBody>
          <a:bodyPr lIns="90000" rIns="90000" tIns="45000" bIns="45000" anchor="t">
            <a:noAutofit/>
          </a:bodyPr>
          <a:lstStyle>
            <a:lvl1pPr indent="0">
              <a:buNone/>
              <a:defRPr b="0" lang="en-GB" sz="1400" spc="-1" strike="noStrike">
                <a:solidFill>
                  <a:srgbClr val="000000"/>
                </a:solidFill>
                <a:latin typeface="Times New Roman"/>
              </a:defRPr>
            </a:lvl1pPr>
          </a:lstStyle>
          <a:p>
            <a:pPr indent="0">
              <a:buNone/>
            </a:pPr>
            <a:r>
              <a:rPr b="0" lang="en-GB" sz="1400" spc="-1" strike="noStrike">
                <a:solidFill>
                  <a:srgbClr val="000000"/>
                </a:solidFill>
                <a:latin typeface="Times New Roman"/>
              </a:rPr>
              <a:t>&lt;date/time&gt;</a:t>
            </a:r>
            <a:endParaRPr b="0" lang="en-GB" sz="1400" spc="-1" strike="noStrike">
              <a:solidFill>
                <a:srgbClr val="000000"/>
              </a:solidFill>
              <a:latin typeface="Times New Roman"/>
            </a:endParaRPr>
          </a:p>
        </p:txBody>
      </p:sp>
      <p:sp>
        <p:nvSpPr>
          <p:cNvPr id="30" name="PlaceHolder 4"/>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r>
              <a:rPr b="0" lang="en-GB" sz="4400" spc="-1" strike="noStrike">
                <a:solidFill>
                  <a:srgbClr val="000000"/>
                </a:solidFill>
                <a:latin typeface="Arial"/>
              </a:rPr>
              <a:t>Click to edit the title text format</a:t>
            </a:r>
            <a:endParaRPr b="0" lang="en-GB" sz="4400" spc="-1" strike="noStrike">
              <a:solidFill>
                <a:srgbClr val="000000"/>
              </a:solidFill>
              <a:latin typeface="Arial"/>
            </a:endParaRPr>
          </a:p>
        </p:txBody>
      </p:sp>
      <p:sp>
        <p:nvSpPr>
          <p:cNvPr id="31" name="PlaceHolder 5"/>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GB" sz="3200" spc="-1" strike="noStrike">
                <a:solidFill>
                  <a:srgbClr val="000000"/>
                </a:solidFill>
                <a:latin typeface="Arial"/>
              </a:rPr>
              <a:t>Click to edit the outline text format</a:t>
            </a:r>
            <a:endParaRPr b="0" lang="en-GB"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2800" spc="-1" strike="noStrike">
                <a:solidFill>
                  <a:srgbClr val="000000"/>
                </a:solidFill>
                <a:latin typeface="Arial"/>
              </a:rPr>
              <a:t>Second Outline Level</a:t>
            </a:r>
            <a:endParaRPr b="0" lang="en-GB"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2400" spc="-1" strike="noStrike">
                <a:solidFill>
                  <a:srgbClr val="000000"/>
                </a:solidFill>
                <a:latin typeface="Arial"/>
              </a:rPr>
              <a:t>Third Outline Level</a:t>
            </a:r>
            <a:endParaRPr b="0" lang="en-GB"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2000" spc="-1" strike="noStrike">
                <a:solidFill>
                  <a:srgbClr val="000000"/>
                </a:solidFill>
                <a:latin typeface="Arial"/>
              </a:rPr>
              <a:t>Fourth Outline Level</a:t>
            </a:r>
            <a:endParaRPr b="0" lang="en-GB"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2000" spc="-1" strike="noStrike">
                <a:solidFill>
                  <a:srgbClr val="000000"/>
                </a:solidFill>
                <a:latin typeface="Arial"/>
              </a:rPr>
              <a:t>Fifth Outline Level</a:t>
            </a:r>
            <a:endParaRPr b="0" lang="en-GB"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2000" spc="-1" strike="noStrike">
                <a:solidFill>
                  <a:srgbClr val="000000"/>
                </a:solidFill>
                <a:latin typeface="Arial"/>
              </a:rPr>
              <a:t>Sixth Outline Level</a:t>
            </a:r>
            <a:endParaRPr b="0" lang="en-GB"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2000" spc="-1" strike="noStrike">
                <a:solidFill>
                  <a:srgbClr val="000000"/>
                </a:solidFill>
                <a:latin typeface="Arial"/>
              </a:rPr>
              <a:t>Seventh Outline Level</a:t>
            </a:r>
            <a:endParaRPr b="0" lang="en-GB"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61" r:id="rId2"/>
  </p:sldLayoutIdLst>
</p:sldMaster>
</file>

<file path=ppt/slides/_rels/slide1.xml.rels><?xml version="1.0" encoding="UTF-8"?>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2.png"/><Relationship Id="rId3" Type="http://schemas.openxmlformats.org/officeDocument/2006/relationships/slideLayout" Target="../slideLayouts/slideLayout5.xml"/>
</Relationships>
</file>

<file path=ppt/slides/_rels/slide10.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2.xml"/>
</Relationships>
</file>

<file path=ppt/slides/_rels/slide11.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2.xml"/>
</Relationships>
</file>

<file path=ppt/slides/_rels/slide12.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2.xml"/>
</Relationships>
</file>

<file path=ppt/slides/_rels/slide13.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2.xml"/>
</Relationships>
</file>

<file path=ppt/slides/_rels/slide14.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2.xml"/>
</Relationships>
</file>

<file path=ppt/slides/_rels/slide15.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2.xml"/>
</Relationships>
</file>

<file path=ppt/slides/_rels/slide16.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2.xml"/><Relationship Id="rId3" Type="http://schemas.openxmlformats.org/officeDocument/2006/relationships/notesSlide" Target="../notesSlides/notesSlide16.xml"/>
</Relationships>
</file>

<file path=ppt/slides/_rels/slide17.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2.xml"/>
</Relationships>
</file>

<file path=ppt/slides/_rels/slide18.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8.png"/><Relationship Id="rId3" Type="http://schemas.openxmlformats.org/officeDocument/2006/relationships/slideLayout" Target="../slideLayouts/slideLayout2.xml"/>
</Relationships>
</file>

<file path=ppt/slides/_rels/slide19.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9.png"/><Relationship Id="rId3" Type="http://schemas.openxmlformats.org/officeDocument/2006/relationships/slideLayout" Target="../slideLayouts/slideLayout2.xml"/>
</Relationships>
</file>

<file path=ppt/slides/_rels/slide2.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2.xml"/><Relationship Id="rId3" Type="http://schemas.openxmlformats.org/officeDocument/2006/relationships/notesSlide" Target="../notesSlides/notesSlide2.xml"/>
</Relationships>
</file>

<file path=ppt/slides/_rels/slide20.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10.png"/><Relationship Id="rId3" Type="http://schemas.openxmlformats.org/officeDocument/2006/relationships/slideLayout" Target="../slideLayouts/slideLayout2.xml"/>
</Relationships>
</file>

<file path=ppt/slides/_rels/slide21.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11.png"/><Relationship Id="rId3" Type="http://schemas.openxmlformats.org/officeDocument/2006/relationships/slideLayout" Target="../slideLayouts/slideLayout2.xml"/>
</Relationships>
</file>

<file path=ppt/slides/_rels/slide22.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12.png"/><Relationship Id="rId3" Type="http://schemas.openxmlformats.org/officeDocument/2006/relationships/slideLayout" Target="../slideLayouts/slideLayout2.xml"/>
</Relationships>
</file>

<file path=ppt/slides/_rels/slide23.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13.png"/><Relationship Id="rId3" Type="http://schemas.openxmlformats.org/officeDocument/2006/relationships/slideLayout" Target="../slideLayouts/slideLayout2.xml"/>
</Relationships>
</file>

<file path=ppt/slides/_rels/slide24.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14.png"/><Relationship Id="rId3" Type="http://schemas.openxmlformats.org/officeDocument/2006/relationships/slideLayout" Target="../slideLayouts/slideLayout2.xml"/>
</Relationships>
</file>

<file path=ppt/slides/_rels/slide25.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15.png"/><Relationship Id="rId3" Type="http://schemas.openxmlformats.org/officeDocument/2006/relationships/slideLayout" Target="../slideLayouts/slideLayout2.xml"/>
</Relationships>
</file>

<file path=ppt/slides/_rels/slide26.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16.png"/><Relationship Id="rId3" Type="http://schemas.openxmlformats.org/officeDocument/2006/relationships/slideLayout" Target="../slideLayouts/slideLayout2.xml"/>
</Relationships>
</file>

<file path=ppt/slides/_rels/slide27.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17.png"/><Relationship Id="rId3" Type="http://schemas.openxmlformats.org/officeDocument/2006/relationships/slideLayout" Target="../slideLayouts/slideLayout2.xml"/>
</Relationships>
</file>

<file path=ppt/slides/_rels/slide28.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18.png"/><Relationship Id="rId3" Type="http://schemas.openxmlformats.org/officeDocument/2006/relationships/slideLayout" Target="../slideLayouts/slideLayout2.xml"/>
</Relationships>
</file>

<file path=ppt/slides/_rels/slide29.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19.png"/><Relationship Id="rId3" Type="http://schemas.openxmlformats.org/officeDocument/2006/relationships/slideLayout" Target="../slideLayouts/slideLayout2.xml"/>
</Relationships>
</file>

<file path=ppt/slides/_rels/slide3.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2.xml"/>
</Relationships>
</file>

<file path=ppt/slides/_rels/slide30.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20.png"/><Relationship Id="rId3" Type="http://schemas.openxmlformats.org/officeDocument/2006/relationships/slideLayout" Target="../slideLayouts/slideLayout2.xml"/>
</Relationships>
</file>

<file path=ppt/slides/_rels/slide31.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21.png"/><Relationship Id="rId3" Type="http://schemas.openxmlformats.org/officeDocument/2006/relationships/slideLayout" Target="../slideLayouts/slideLayout2.xml"/>
</Relationships>
</file>

<file path=ppt/slides/_rels/slide32.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22.png"/><Relationship Id="rId3" Type="http://schemas.openxmlformats.org/officeDocument/2006/relationships/slideLayout" Target="../slideLayouts/slideLayout2.xml"/>
</Relationships>
</file>

<file path=ppt/slides/_rels/slide33.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23.png"/><Relationship Id="rId3" Type="http://schemas.openxmlformats.org/officeDocument/2006/relationships/slideLayout" Target="../slideLayouts/slideLayout2.xml"/>
</Relationships>
</file>

<file path=ppt/slides/_rels/slide34.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slideLayout" Target="../slideLayouts/slideLayout2.xml"/>
</Relationships>
</file>

<file path=ppt/slides/_rels/slide35.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25.png"/><Relationship Id="rId3" Type="http://schemas.openxmlformats.org/officeDocument/2006/relationships/slideLayout" Target="../slideLayouts/slideLayout2.xml"/>
</Relationships>
</file>

<file path=ppt/slides/_rels/slide36.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26.png"/><Relationship Id="rId3" Type="http://schemas.openxmlformats.org/officeDocument/2006/relationships/slideLayout" Target="../slideLayouts/slideLayout2.xml"/>
</Relationships>
</file>

<file path=ppt/slides/_rels/slide37.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27.png"/><Relationship Id="rId3" Type="http://schemas.openxmlformats.org/officeDocument/2006/relationships/slideLayout" Target="../slideLayouts/slideLayout2.xml"/>
</Relationships>
</file>

<file path=ppt/slides/_rels/slide38.xml.rels><?xml version="1.0" encoding="UTF-8"?>
<Relationships xmlns="http://schemas.openxmlformats.org/package/2006/relationships"><Relationship Id="rId1" Type="http://schemas.openxmlformats.org/officeDocument/2006/relationships/image" Target="../media/image28.jpeg"/><Relationship Id="rId2" Type="http://schemas.openxmlformats.org/officeDocument/2006/relationships/slideLayout" Target="../slideLayouts/slideLayout2.xml"/>
</Relationships>
</file>

<file path=ppt/slides/_rels/slide39.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29.png"/><Relationship Id="rId3" Type="http://schemas.openxmlformats.org/officeDocument/2006/relationships/slideLayout" Target="../slideLayouts/slideLayout2.xml"/>
</Relationships>
</file>

<file path=ppt/slides/_rels/slide4.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2.xml"/>
</Relationships>
</file>

<file path=ppt/slides/_rels/slide40.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30.png"/><Relationship Id="rId3" Type="http://schemas.openxmlformats.org/officeDocument/2006/relationships/slideLayout" Target="../slideLayouts/slideLayout2.xml"/>
</Relationships>
</file>

<file path=ppt/slides/_rels/slide41.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31.png"/><Relationship Id="rId3" Type="http://schemas.openxmlformats.org/officeDocument/2006/relationships/slideLayout" Target="../slideLayouts/slideLayout2.xml"/>
</Relationships>
</file>

<file path=ppt/slides/_rels/slide42.xml.rels><?xml version="1.0" encoding="UTF-8"?>
<Relationships xmlns="http://schemas.openxmlformats.org/package/2006/relationships"><Relationship Id="rId1" Type="http://schemas.openxmlformats.org/officeDocument/2006/relationships/image" Target="../media/image32.jpeg"/><Relationship Id="rId2" Type="http://schemas.openxmlformats.org/officeDocument/2006/relationships/slideLayout" Target="../slideLayouts/slideLayout2.xml"/>
</Relationships>
</file>

<file path=ppt/slides/_rels/slide43.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33.png"/><Relationship Id="rId3" Type="http://schemas.openxmlformats.org/officeDocument/2006/relationships/slideLayout" Target="../slideLayouts/slideLayout2.xml"/>
</Relationships>
</file>

<file path=ppt/slides/_rels/slide44.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34.png"/><Relationship Id="rId3" Type="http://schemas.openxmlformats.org/officeDocument/2006/relationships/slideLayout" Target="../slideLayouts/slideLayout2.xml"/>
</Relationships>
</file>

<file path=ppt/slides/_rels/slide45.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2.xml"/>
</Relationships>
</file>

<file path=ppt/slides/_rels/slide46.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35.png"/><Relationship Id="rId3" Type="http://schemas.openxmlformats.org/officeDocument/2006/relationships/slideLayout" Target="../slideLayouts/slideLayout2.xml"/><Relationship Id="rId4" Type="http://schemas.openxmlformats.org/officeDocument/2006/relationships/notesSlide" Target="../notesSlides/notesSlide46.xml"/>
</Relationships>
</file>

<file path=ppt/slides/_rels/slide47.xml.rels><?xml version="1.0" encoding="UTF-8"?>
<Relationships xmlns="http://schemas.openxmlformats.org/package/2006/relationships"><Relationship Id="rId1" Type="http://schemas.openxmlformats.org/officeDocument/2006/relationships/image" Target="../media/image36.jpeg"/><Relationship Id="rId2" Type="http://schemas.openxmlformats.org/officeDocument/2006/relationships/slideLayout" Target="../slideLayouts/slideLayout6.xml"/>
</Relationships>
</file>

<file path=ppt/slides/_rels/slide5.xml.rels><?xml version="1.0" encoding="UTF-8"?>
<Relationships xmlns="http://schemas.openxmlformats.org/package/2006/relationships"><Relationship Id="rId1" Type="http://schemas.openxmlformats.org/officeDocument/2006/relationships/image" Target="../media/image4.jpeg"/><Relationship Id="rId2" Type="http://schemas.openxmlformats.org/officeDocument/2006/relationships/slideLayout" Target="../slideLayouts/slideLayout7.xml"/>
</Relationships>
</file>

<file path=ppt/slides/_rels/slide6.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2.xml"/><Relationship Id="rId3" Type="http://schemas.openxmlformats.org/officeDocument/2006/relationships/notesSlide" Target="../notesSlides/notesSlide6.xml"/>
</Relationships>
</file>

<file path=ppt/slides/_rels/slide7.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2.xml"/>
</Relationships>
</file>

<file path=ppt/slides/_rels/slide8.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5.wmf"/><Relationship Id="rId3" Type="http://schemas.openxmlformats.org/officeDocument/2006/relationships/image" Target="../media/image5.wmf"/><Relationship Id="rId4" Type="http://schemas.openxmlformats.org/officeDocument/2006/relationships/image" Target="../media/image5.wmf"/><Relationship Id="rId5" Type="http://schemas.openxmlformats.org/officeDocument/2006/relationships/image" Target="../media/image6.wmf"/><Relationship Id="rId6" Type="http://schemas.openxmlformats.org/officeDocument/2006/relationships/image" Target="../media/image6.wmf"/><Relationship Id="rId7" Type="http://schemas.openxmlformats.org/officeDocument/2006/relationships/slideLayout" Target="../slideLayouts/slideLayout2.xml"/>
</Relationships>
</file>

<file path=ppt/slides/_rels/slide9.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5.wmf"/><Relationship Id="rId3" Type="http://schemas.openxmlformats.org/officeDocument/2006/relationships/image" Target="../media/image5.wmf"/><Relationship Id="rId4" Type="http://schemas.openxmlformats.org/officeDocument/2006/relationships/image" Target="../media/image5.wmf"/><Relationship Id="rId5" Type="http://schemas.openxmlformats.org/officeDocument/2006/relationships/image" Target="../media/image6.wmf"/><Relationship Id="rId6" Type="http://schemas.openxmlformats.org/officeDocument/2006/relationships/image" Target="../media/image6.wmf"/><Relationship Id="rId7" Type="http://schemas.openxmlformats.org/officeDocument/2006/relationships/slideLayout" Target="../slideLayouts/slideLayout2.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38" name="TextBox 5"/>
          <p:cNvSpPr/>
          <p:nvPr/>
        </p:nvSpPr>
        <p:spPr>
          <a:xfrm>
            <a:off x="888480" y="4568760"/>
            <a:ext cx="2513880" cy="63828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1800" spc="-1" strike="noStrike">
                <a:solidFill>
                  <a:schemeClr val="lt2"/>
                </a:solidFill>
                <a:latin typeface="Abadi"/>
                <a:ea typeface="SF Pro"/>
              </a:rPr>
              <a:t>Tolulope ERIBAKE</a:t>
            </a:r>
            <a:endParaRPr b="0" lang="en-GB" sz="1800" spc="-1" strike="noStrike">
              <a:solidFill>
                <a:srgbClr val="ffffff"/>
              </a:solidFill>
              <a:latin typeface="Arial"/>
            </a:endParaRPr>
          </a:p>
          <a:p>
            <a:pPr defTabSz="914400">
              <a:lnSpc>
                <a:spcPct val="100000"/>
              </a:lnSpc>
            </a:pPr>
            <a:r>
              <a:rPr b="0" lang="en-US" sz="1800" spc="-1" strike="noStrike">
                <a:solidFill>
                  <a:schemeClr val="lt2"/>
                </a:solidFill>
                <a:latin typeface="Abadi"/>
                <a:ea typeface="SF Pro"/>
              </a:rPr>
              <a:t>14/01/2025</a:t>
            </a:r>
            <a:endParaRPr b="0" lang="en-GB" sz="1800" spc="-1" strike="noStrike">
              <a:solidFill>
                <a:srgbClr val="ffffff"/>
              </a:solidFill>
              <a:latin typeface="Arial"/>
            </a:endParaRPr>
          </a:p>
        </p:txBody>
      </p:sp>
      <p:pic>
        <p:nvPicPr>
          <p:cNvPr id="39" name="Picture 2" descr="IBM Skills Network Logo - Horizontal-noai copy.png"/>
          <p:cNvPicPr/>
          <p:nvPr/>
        </p:nvPicPr>
        <p:blipFill>
          <a:blip r:embed="rId2"/>
          <a:stretch/>
        </p:blipFill>
        <p:spPr>
          <a:xfrm>
            <a:off x="889920" y="676800"/>
            <a:ext cx="2103480" cy="628560"/>
          </a:xfrm>
          <a:prstGeom prst="rect">
            <a:avLst/>
          </a:prstGeom>
          <a:ln w="0">
            <a:noFill/>
          </a:ln>
        </p:spPr>
      </p:pic>
    </p:spTree>
  </p:cSld>
  <p:transition spd="slow">
    <p:push dir="u"/>
  </p:transition>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72" name="PlaceHolder 1"/>
          <p:cNvSpPr>
            <a:spLocks noGrp="1"/>
          </p:cNvSpPr>
          <p:nvPr>
            <p:ph/>
          </p:nvPr>
        </p:nvSpPr>
        <p:spPr>
          <a:xfrm>
            <a:off x="770040" y="1825560"/>
            <a:ext cx="8974800" cy="4350600"/>
          </a:xfrm>
          <a:prstGeom prst="rect">
            <a:avLst/>
          </a:prstGeom>
          <a:noFill/>
          <a:ln w="0">
            <a:noFill/>
          </a:ln>
        </p:spPr>
        <p:txBody>
          <a:bodyPr lIns="90000" rIns="90000" tIns="45000" bIns="45000" anchor="t">
            <a:noAutofit/>
          </a:bodyPr>
          <a:p>
            <a:pPr indent="0" defTabSz="914400">
              <a:lnSpc>
                <a:spcPct val="100000"/>
              </a:lnSpc>
              <a:buNone/>
              <a:tabLst>
                <a:tab algn="l" pos="0"/>
              </a:tabLst>
            </a:pPr>
            <a:r>
              <a:rPr b="0" lang="en-US" sz="2200" spc="-1" strike="noStrike">
                <a:solidFill>
                  <a:schemeClr val="accent3">
                    <a:lumMod val="25000"/>
                  </a:schemeClr>
                </a:solidFill>
                <a:latin typeface="Abadi"/>
              </a:rPr>
              <a:t>Null values were checked. Null values in Payload Mass was replaced with the average value.</a:t>
            </a:r>
            <a:endParaRPr b="0" lang="en-GB" sz="2200" spc="-1" strike="noStrike">
              <a:solidFill>
                <a:srgbClr val="000000"/>
              </a:solidFill>
              <a:latin typeface="Arial"/>
            </a:endParaRPr>
          </a:p>
          <a:p>
            <a:pPr indent="0" defTabSz="914400">
              <a:lnSpc>
                <a:spcPct val="100000"/>
              </a:lnSpc>
              <a:buNone/>
              <a:tabLst>
                <a:tab algn="l" pos="0"/>
              </a:tabLst>
            </a:pPr>
            <a:endParaRPr b="0" lang="en-GB" sz="2200" spc="-1" strike="noStrike">
              <a:solidFill>
                <a:srgbClr val="000000"/>
              </a:solidFill>
              <a:latin typeface="Arial"/>
            </a:endParaRPr>
          </a:p>
          <a:p>
            <a:pPr indent="0" defTabSz="914400">
              <a:lnSpc>
                <a:spcPct val="100000"/>
              </a:lnSpc>
              <a:buNone/>
              <a:tabLst>
                <a:tab algn="l" pos="0"/>
              </a:tabLst>
            </a:pPr>
            <a:r>
              <a:rPr b="0" lang="en-US" sz="2200" spc="-1" strike="noStrike">
                <a:solidFill>
                  <a:schemeClr val="accent3">
                    <a:lumMod val="25000"/>
                  </a:schemeClr>
                </a:solidFill>
                <a:latin typeface="Abadi"/>
              </a:rPr>
              <a:t>Categorical columns converted to one-hot-encoded columns using pandas’ get_dummies method.</a:t>
            </a:r>
            <a:endParaRPr b="0" lang="en-GB" sz="2200" spc="-1" strike="noStrike">
              <a:solidFill>
                <a:srgbClr val="000000"/>
              </a:solidFill>
              <a:latin typeface="Arial"/>
            </a:endParaRPr>
          </a:p>
          <a:p>
            <a:pPr indent="0" defTabSz="914400">
              <a:lnSpc>
                <a:spcPct val="100000"/>
              </a:lnSpc>
              <a:buNone/>
              <a:tabLst>
                <a:tab algn="l" pos="0"/>
              </a:tabLst>
            </a:pPr>
            <a:endParaRPr b="0" lang="en-GB" sz="1800" spc="-1" strike="noStrike">
              <a:solidFill>
                <a:srgbClr val="000000"/>
              </a:solidFill>
              <a:latin typeface="Arial"/>
            </a:endParaRPr>
          </a:p>
          <a:p>
            <a:pPr indent="0" defTabSz="914400">
              <a:lnSpc>
                <a:spcPct val="100000"/>
              </a:lnSpc>
              <a:buNone/>
              <a:tabLst>
                <a:tab algn="l" pos="0"/>
              </a:tabLst>
            </a:pPr>
            <a:endParaRPr b="0" lang="en-GB" sz="1800" spc="-1" strike="noStrike">
              <a:solidFill>
                <a:srgbClr val="000000"/>
              </a:solidFill>
              <a:latin typeface="Arial"/>
            </a:endParaRPr>
          </a:p>
          <a:p>
            <a:pPr indent="0" defTabSz="914400">
              <a:lnSpc>
                <a:spcPct val="100000"/>
              </a:lnSpc>
              <a:buNone/>
              <a:tabLst>
                <a:tab algn="l" pos="0"/>
              </a:tabLst>
            </a:pPr>
            <a:endParaRPr b="0" lang="en-GB" sz="1800" spc="-1" strike="noStrike">
              <a:solidFill>
                <a:srgbClr val="000000"/>
              </a:solidFill>
              <a:latin typeface="Arial"/>
            </a:endParaRPr>
          </a:p>
        </p:txBody>
      </p:sp>
      <p:sp>
        <p:nvSpPr>
          <p:cNvPr id="73" name="Title 1"/>
          <p:cNvSpPr/>
          <p:nvPr/>
        </p:nvSpPr>
        <p:spPr>
          <a:xfrm>
            <a:off x="770040" y="538560"/>
            <a:ext cx="10514880" cy="548280"/>
          </a:xfrm>
          <a:prstGeom prst="rect">
            <a:avLst/>
          </a:prstGeom>
          <a:noFill/>
          <a:ln w="0">
            <a:noFill/>
          </a:ln>
        </p:spPr>
        <p:style>
          <a:lnRef idx="0"/>
          <a:fillRef idx="0"/>
          <a:effectRef idx="0"/>
          <a:fontRef idx="minor"/>
        </p:style>
        <p:txBody>
          <a:bodyPr lIns="90000" rIns="90000" tIns="45000" bIns="45000" anchor="ctr">
            <a:normAutofit fontScale="83888"/>
          </a:bodyPr>
          <a:p>
            <a:pPr defTabSz="914400">
              <a:lnSpc>
                <a:spcPct val="90000"/>
              </a:lnSpc>
            </a:pPr>
            <a:r>
              <a:rPr b="0" lang="en-US" sz="4000" spc="-1" strike="noStrike">
                <a:solidFill>
                  <a:srgbClr val="0b49cb"/>
                </a:solidFill>
                <a:latin typeface="Abadi"/>
                <a:ea typeface="IBM Plex Mono SemiBold"/>
              </a:rPr>
              <a:t>Data Wrangling</a:t>
            </a:r>
            <a:endParaRPr b="0" lang="en-GB" sz="4000" spc="-1" strike="noStrike">
              <a:solidFill>
                <a:srgbClr val="000000"/>
              </a:solidFill>
              <a:latin typeface="Arial"/>
            </a:endParaRPr>
          </a:p>
        </p:txBody>
      </p:sp>
      <p:sp>
        <p:nvSpPr>
          <p:cNvPr id="3" name="PlaceHolder 2"/>
          <p:cNvSpPr>
            <a:spLocks noGrp="1"/>
          </p:cNvSpPr>
          <p:nvPr>
            <p:ph type="sldNum" idx="2"/>
          </p:nvPr>
        </p:nvSpPr>
        <p:spPr/>
        <p:txBody>
          <a:bodyPr/>
          <a:p>
            <a:fld id="{221D9322-88F8-44D6-B48F-E6A94CE3366C}" type="slidenum">
              <a:t>10</a:t>
            </a:fld>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74" name="PlaceHolder 1"/>
          <p:cNvSpPr>
            <a:spLocks noGrp="1"/>
          </p:cNvSpPr>
          <p:nvPr>
            <p:ph/>
          </p:nvPr>
        </p:nvSpPr>
        <p:spPr>
          <a:xfrm>
            <a:off x="770040" y="1429560"/>
            <a:ext cx="9744840" cy="4350600"/>
          </a:xfrm>
          <a:prstGeom prst="rect">
            <a:avLst/>
          </a:prstGeom>
          <a:noFill/>
          <a:ln w="0">
            <a:noFill/>
          </a:ln>
        </p:spPr>
        <p:txBody>
          <a:bodyPr lIns="91440" rIns="91440" tIns="45720" bIns="45720" anchor="t">
            <a:noAutofit/>
          </a:bodyPr>
          <a:p>
            <a:pPr indent="0" defTabSz="914400">
              <a:lnSpc>
                <a:spcPct val="100000"/>
              </a:lnSpc>
              <a:spcBef>
                <a:spcPts val="1400"/>
              </a:spcBef>
              <a:buNone/>
              <a:tabLst>
                <a:tab algn="l" pos="0"/>
              </a:tabLst>
            </a:pPr>
            <a:r>
              <a:rPr b="0" lang="en-US" sz="2200" spc="-1" strike="noStrike">
                <a:solidFill>
                  <a:schemeClr val="accent3">
                    <a:lumMod val="25000"/>
                  </a:schemeClr>
                </a:solidFill>
                <a:latin typeface="Abadi"/>
              </a:rPr>
              <a:t>Charts plotted include:</a:t>
            </a:r>
            <a:endParaRPr b="0" lang="en-GB" sz="2200" spc="-1" strike="noStrike">
              <a:solidFill>
                <a:srgbClr val="000000"/>
              </a:solidFill>
              <a:latin typeface="Arial"/>
            </a:endParaRPr>
          </a:p>
          <a:p>
            <a:pPr marL="432000" indent="-324000" defTabSz="914400">
              <a:lnSpc>
                <a:spcPct val="100000"/>
              </a:lnSpc>
              <a:spcBef>
                <a:spcPts val="1400"/>
              </a:spcBef>
              <a:buClr>
                <a:srgbClr val="000000"/>
              </a:buClr>
              <a:buSzPct val="45000"/>
              <a:buFont typeface="Wingdings" charset="2"/>
              <a:buChar char=""/>
              <a:tabLst>
                <a:tab algn="l" pos="0"/>
              </a:tabLst>
            </a:pPr>
            <a:r>
              <a:rPr b="0" lang="en-US" sz="2200" spc="-1" strike="noStrike">
                <a:solidFill>
                  <a:schemeClr val="accent3">
                    <a:lumMod val="25000"/>
                  </a:schemeClr>
                </a:solidFill>
                <a:latin typeface="Abadi"/>
              </a:rPr>
              <a:t>FlightNumber vs PayloadMass</a:t>
            </a:r>
            <a:endParaRPr b="0" lang="en-GB" sz="2200" spc="-1" strike="noStrike">
              <a:solidFill>
                <a:srgbClr val="000000"/>
              </a:solidFill>
              <a:latin typeface="Arial"/>
            </a:endParaRPr>
          </a:p>
          <a:p>
            <a:pPr marL="432000" indent="-324000" defTabSz="914400">
              <a:lnSpc>
                <a:spcPct val="100000"/>
              </a:lnSpc>
              <a:spcBef>
                <a:spcPts val="1400"/>
              </a:spcBef>
              <a:buClr>
                <a:srgbClr val="000000"/>
              </a:buClr>
              <a:buSzPct val="45000"/>
              <a:buFont typeface="Wingdings" charset="2"/>
              <a:buChar char=""/>
              <a:tabLst>
                <a:tab algn="l" pos="0"/>
              </a:tabLst>
            </a:pPr>
            <a:r>
              <a:rPr b="0" lang="en-US" sz="2200" spc="-1" strike="noStrike">
                <a:solidFill>
                  <a:schemeClr val="accent3">
                    <a:lumMod val="25000"/>
                  </a:schemeClr>
                </a:solidFill>
                <a:latin typeface="Abadi"/>
              </a:rPr>
              <a:t>FlightNumber vs LaunchSite</a:t>
            </a:r>
            <a:endParaRPr b="0" lang="en-GB" sz="2200" spc="-1" strike="noStrike">
              <a:solidFill>
                <a:srgbClr val="000000"/>
              </a:solidFill>
              <a:latin typeface="Arial"/>
            </a:endParaRPr>
          </a:p>
          <a:p>
            <a:pPr marL="432000" indent="-324000" defTabSz="914400">
              <a:lnSpc>
                <a:spcPct val="100000"/>
              </a:lnSpc>
              <a:spcBef>
                <a:spcPts val="1400"/>
              </a:spcBef>
              <a:buClr>
                <a:srgbClr val="000000"/>
              </a:buClr>
              <a:buSzPct val="45000"/>
              <a:buFont typeface="Wingdings" charset="2"/>
              <a:buChar char=""/>
              <a:tabLst>
                <a:tab algn="l" pos="0"/>
              </a:tabLst>
            </a:pPr>
            <a:r>
              <a:rPr b="0" lang="en-US" sz="2200" spc="-1" strike="noStrike">
                <a:solidFill>
                  <a:schemeClr val="accent3">
                    <a:lumMod val="25000"/>
                  </a:schemeClr>
                </a:solidFill>
                <a:latin typeface="Abadi"/>
              </a:rPr>
              <a:t>Payload Mass and Launch Site</a:t>
            </a:r>
            <a:endParaRPr b="0" lang="en-GB" sz="2200" spc="-1" strike="noStrike">
              <a:solidFill>
                <a:srgbClr val="000000"/>
              </a:solidFill>
              <a:latin typeface="Arial"/>
            </a:endParaRPr>
          </a:p>
          <a:p>
            <a:pPr marL="432000" indent="-324000" defTabSz="914400">
              <a:lnSpc>
                <a:spcPct val="100000"/>
              </a:lnSpc>
              <a:spcBef>
                <a:spcPts val="1400"/>
              </a:spcBef>
              <a:buClr>
                <a:srgbClr val="000000"/>
              </a:buClr>
              <a:buSzPct val="45000"/>
              <a:buFont typeface="Wingdings" charset="2"/>
              <a:buChar char=""/>
              <a:tabLst>
                <a:tab algn="l" pos="0"/>
              </a:tabLst>
            </a:pPr>
            <a:r>
              <a:rPr b="0" lang="en-US" sz="2200" spc="-1" strike="noStrike">
                <a:solidFill>
                  <a:schemeClr val="accent3">
                    <a:lumMod val="25000"/>
                  </a:schemeClr>
                </a:solidFill>
                <a:latin typeface="Abadi"/>
              </a:rPr>
              <a:t>Success rate of each Orbit type</a:t>
            </a:r>
            <a:endParaRPr b="0" lang="en-GB" sz="2200" spc="-1" strike="noStrike">
              <a:solidFill>
                <a:srgbClr val="000000"/>
              </a:solidFill>
              <a:latin typeface="Arial"/>
            </a:endParaRPr>
          </a:p>
          <a:p>
            <a:pPr marL="432000" indent="-324000" defTabSz="914400">
              <a:lnSpc>
                <a:spcPct val="100000"/>
              </a:lnSpc>
              <a:spcBef>
                <a:spcPts val="1400"/>
              </a:spcBef>
              <a:buClr>
                <a:srgbClr val="000000"/>
              </a:buClr>
              <a:buSzPct val="45000"/>
              <a:buFont typeface="Wingdings" charset="2"/>
              <a:buChar char=""/>
              <a:tabLst>
                <a:tab algn="l" pos="0"/>
              </a:tabLst>
            </a:pPr>
            <a:r>
              <a:rPr b="0" lang="en-US" sz="2200" spc="-1" strike="noStrike">
                <a:solidFill>
                  <a:schemeClr val="accent3">
                    <a:lumMod val="25000"/>
                  </a:schemeClr>
                </a:solidFill>
                <a:latin typeface="Abadi"/>
              </a:rPr>
              <a:t>FlightNumber and Orbit type</a:t>
            </a:r>
            <a:endParaRPr b="0" lang="en-GB" sz="2200" spc="-1" strike="noStrike">
              <a:solidFill>
                <a:srgbClr val="000000"/>
              </a:solidFill>
              <a:latin typeface="Arial"/>
            </a:endParaRPr>
          </a:p>
          <a:p>
            <a:pPr marL="432000" indent="-324000" defTabSz="914400">
              <a:lnSpc>
                <a:spcPct val="100000"/>
              </a:lnSpc>
              <a:spcBef>
                <a:spcPts val="1400"/>
              </a:spcBef>
              <a:buClr>
                <a:srgbClr val="000000"/>
              </a:buClr>
              <a:buSzPct val="45000"/>
              <a:buFont typeface="Wingdings" charset="2"/>
              <a:buChar char=""/>
              <a:tabLst>
                <a:tab algn="l" pos="0"/>
              </a:tabLst>
            </a:pPr>
            <a:r>
              <a:rPr b="0" lang="en-US" sz="2200" spc="-1" strike="noStrike">
                <a:solidFill>
                  <a:schemeClr val="accent3">
                    <a:lumMod val="25000"/>
                  </a:schemeClr>
                </a:solidFill>
                <a:latin typeface="Abadi"/>
              </a:rPr>
              <a:t>Payload and Orbit type</a:t>
            </a:r>
            <a:endParaRPr b="0" lang="en-GB" sz="2200" spc="-1" strike="noStrike">
              <a:solidFill>
                <a:srgbClr val="000000"/>
              </a:solidFill>
              <a:latin typeface="Arial"/>
            </a:endParaRPr>
          </a:p>
          <a:p>
            <a:pPr marL="432000" indent="-324000" defTabSz="914400">
              <a:lnSpc>
                <a:spcPct val="100000"/>
              </a:lnSpc>
              <a:spcBef>
                <a:spcPts val="1400"/>
              </a:spcBef>
              <a:buClr>
                <a:srgbClr val="000000"/>
              </a:buClr>
              <a:buSzPct val="45000"/>
              <a:buFont typeface="Wingdings" charset="2"/>
              <a:buChar char=""/>
              <a:tabLst>
                <a:tab algn="l" pos="0"/>
              </a:tabLst>
            </a:pPr>
            <a:r>
              <a:rPr b="0" lang="en-US" sz="2200" spc="-1" strike="noStrike">
                <a:solidFill>
                  <a:schemeClr val="accent3">
                    <a:lumMod val="25000"/>
                  </a:schemeClr>
                </a:solidFill>
                <a:latin typeface="Abadi"/>
              </a:rPr>
              <a:t>Launch success yearly trend</a:t>
            </a:r>
            <a:endParaRPr b="0" lang="en-GB" sz="2200" spc="-1" strike="noStrike">
              <a:solidFill>
                <a:srgbClr val="000000"/>
              </a:solidFill>
              <a:latin typeface="Arial"/>
            </a:endParaRPr>
          </a:p>
          <a:p>
            <a:pPr indent="0" defTabSz="914400">
              <a:lnSpc>
                <a:spcPct val="100000"/>
              </a:lnSpc>
              <a:spcBef>
                <a:spcPts val="1400"/>
              </a:spcBef>
              <a:buNone/>
              <a:tabLst>
                <a:tab algn="l" pos="0"/>
              </a:tabLst>
            </a:pPr>
            <a:r>
              <a:rPr b="0" lang="en-US" sz="2200" spc="-1" strike="noStrike">
                <a:solidFill>
                  <a:schemeClr val="accent3">
                    <a:lumMod val="25000"/>
                  </a:schemeClr>
                </a:solidFill>
                <a:latin typeface="Abadi"/>
              </a:rPr>
              <a:t>All these enable relationships and trend be visualized</a:t>
            </a:r>
            <a:endParaRPr b="0" lang="en-GB" sz="2200" spc="-1" strike="noStrike">
              <a:solidFill>
                <a:srgbClr val="000000"/>
              </a:solidFill>
              <a:latin typeface="Arial"/>
            </a:endParaRPr>
          </a:p>
          <a:p>
            <a:pPr indent="0" defTabSz="914400">
              <a:lnSpc>
                <a:spcPct val="100000"/>
              </a:lnSpc>
              <a:buNone/>
              <a:tabLst>
                <a:tab algn="l" pos="0"/>
              </a:tabLst>
            </a:pPr>
            <a:endParaRPr b="0" lang="en-GB" sz="1800" spc="-1" strike="noStrike">
              <a:solidFill>
                <a:srgbClr val="000000"/>
              </a:solidFill>
              <a:latin typeface="Arial"/>
            </a:endParaRPr>
          </a:p>
        </p:txBody>
      </p:sp>
      <p:sp>
        <p:nvSpPr>
          <p:cNvPr id="75" name="Title 1"/>
          <p:cNvSpPr/>
          <p:nvPr/>
        </p:nvSpPr>
        <p:spPr>
          <a:xfrm>
            <a:off x="770040" y="538560"/>
            <a:ext cx="10514880" cy="548280"/>
          </a:xfrm>
          <a:prstGeom prst="rect">
            <a:avLst/>
          </a:prstGeom>
          <a:noFill/>
          <a:ln w="0">
            <a:noFill/>
          </a:ln>
        </p:spPr>
        <p:style>
          <a:lnRef idx="0"/>
          <a:fillRef idx="0"/>
          <a:effectRef idx="0"/>
          <a:fontRef idx="minor"/>
        </p:style>
        <p:txBody>
          <a:bodyPr lIns="90000" rIns="90000" tIns="45000" bIns="45000" anchor="ctr">
            <a:normAutofit fontScale="83888"/>
          </a:bodyPr>
          <a:p>
            <a:pPr defTabSz="914400">
              <a:lnSpc>
                <a:spcPct val="90000"/>
              </a:lnSpc>
            </a:pPr>
            <a:r>
              <a:rPr b="0" lang="en-US" sz="4000" spc="-1" strike="noStrike">
                <a:solidFill>
                  <a:srgbClr val="0b49cb"/>
                </a:solidFill>
                <a:latin typeface="Abadi"/>
                <a:ea typeface="IBM Plex Mono SemiBold"/>
              </a:rPr>
              <a:t>EDA with Data Visualization</a:t>
            </a:r>
            <a:endParaRPr b="0" lang="en-GB" sz="4000" spc="-1" strike="noStrike">
              <a:solidFill>
                <a:srgbClr val="000000"/>
              </a:solidFill>
              <a:latin typeface="Arial"/>
            </a:endParaRPr>
          </a:p>
        </p:txBody>
      </p:sp>
      <p:sp>
        <p:nvSpPr>
          <p:cNvPr id="3" name="PlaceHolder 2"/>
          <p:cNvSpPr>
            <a:spLocks noGrp="1"/>
          </p:cNvSpPr>
          <p:nvPr>
            <p:ph type="sldNum" idx="2"/>
          </p:nvPr>
        </p:nvSpPr>
        <p:spPr/>
        <p:txBody>
          <a:bodyPr/>
          <a:p>
            <a:fld id="{7AD50B9D-AB66-4517-BDE0-37684C19975C}" type="slidenum">
              <a:t>11</a:t>
            </a:fld>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76" name="PlaceHolder 1"/>
          <p:cNvSpPr>
            <a:spLocks noGrp="1"/>
          </p:cNvSpPr>
          <p:nvPr>
            <p:ph/>
          </p:nvPr>
        </p:nvSpPr>
        <p:spPr>
          <a:xfrm>
            <a:off x="770040" y="1553040"/>
            <a:ext cx="10749600" cy="4350600"/>
          </a:xfrm>
          <a:prstGeom prst="rect">
            <a:avLst/>
          </a:prstGeom>
          <a:noFill/>
          <a:ln w="0">
            <a:noFill/>
          </a:ln>
        </p:spPr>
        <p:txBody>
          <a:bodyPr lIns="91440" rIns="91440" tIns="45720" bIns="45720" anchor="t">
            <a:noAutofit/>
          </a:bodyPr>
          <a:p>
            <a:pPr indent="0" defTabSz="914400">
              <a:lnSpc>
                <a:spcPct val="100000"/>
              </a:lnSpc>
              <a:spcBef>
                <a:spcPts val="1400"/>
              </a:spcBef>
              <a:buNone/>
              <a:tabLst>
                <a:tab algn="l" pos="0"/>
              </a:tabLst>
            </a:pPr>
            <a:r>
              <a:rPr b="0" lang="en-US" sz="2200" spc="-1" strike="noStrike">
                <a:solidFill>
                  <a:schemeClr val="accent3">
                    <a:lumMod val="25000"/>
                  </a:schemeClr>
                </a:solidFill>
                <a:latin typeface="Abadi"/>
              </a:rPr>
              <a:t>EDA done with SQL include:</a:t>
            </a:r>
            <a:endParaRPr b="0" lang="en-GB" sz="2200" spc="-1" strike="noStrike">
              <a:solidFill>
                <a:srgbClr val="000000"/>
              </a:solidFill>
              <a:latin typeface="Arial"/>
            </a:endParaRPr>
          </a:p>
          <a:p>
            <a:pPr marL="432000" indent="-324000" defTabSz="914400">
              <a:lnSpc>
                <a:spcPct val="100000"/>
              </a:lnSpc>
              <a:spcBef>
                <a:spcPts val="1400"/>
              </a:spcBef>
              <a:buClr>
                <a:srgbClr val="000000"/>
              </a:buClr>
              <a:buSzPct val="45000"/>
              <a:buFont typeface="Wingdings" charset="2"/>
              <a:buChar char=""/>
              <a:tabLst>
                <a:tab algn="l" pos="0"/>
              </a:tabLst>
            </a:pPr>
            <a:r>
              <a:rPr b="0" lang="en-US" sz="2200" spc="-1" strike="noStrike">
                <a:solidFill>
                  <a:schemeClr val="accent3">
                    <a:lumMod val="25000"/>
                  </a:schemeClr>
                </a:solidFill>
                <a:latin typeface="Abadi"/>
              </a:rPr>
              <a:t>5 records where launch sites begin with the string 'CCA'</a:t>
            </a:r>
            <a:endParaRPr b="0" lang="en-GB" sz="2200" spc="-1" strike="noStrike">
              <a:solidFill>
                <a:srgbClr val="000000"/>
              </a:solidFill>
              <a:latin typeface="Arial"/>
            </a:endParaRPr>
          </a:p>
          <a:p>
            <a:pPr marL="432000" indent="-324000" defTabSz="914400">
              <a:lnSpc>
                <a:spcPct val="100000"/>
              </a:lnSpc>
              <a:spcBef>
                <a:spcPts val="1400"/>
              </a:spcBef>
              <a:buClr>
                <a:srgbClr val="000000"/>
              </a:buClr>
              <a:buSzPct val="45000"/>
              <a:buFont typeface="Wingdings" charset="2"/>
              <a:buChar char=""/>
              <a:tabLst>
                <a:tab algn="l" pos="0"/>
              </a:tabLst>
            </a:pPr>
            <a:r>
              <a:rPr b="0" lang="en-US" sz="2200" spc="-1" strike="noStrike">
                <a:solidFill>
                  <a:schemeClr val="accent3">
                    <a:lumMod val="25000"/>
                  </a:schemeClr>
                </a:solidFill>
                <a:latin typeface="Abadi"/>
              </a:rPr>
              <a:t>Total payload mass carried by boosters launched by NASA (CRS)</a:t>
            </a:r>
            <a:endParaRPr b="0" lang="en-GB" sz="2200" spc="-1" strike="noStrike">
              <a:solidFill>
                <a:srgbClr val="000000"/>
              </a:solidFill>
              <a:latin typeface="Arial"/>
            </a:endParaRPr>
          </a:p>
          <a:p>
            <a:pPr marL="432000" indent="-324000" defTabSz="914400">
              <a:lnSpc>
                <a:spcPct val="100000"/>
              </a:lnSpc>
              <a:spcBef>
                <a:spcPts val="1400"/>
              </a:spcBef>
              <a:buClr>
                <a:srgbClr val="000000"/>
              </a:buClr>
              <a:buSzPct val="45000"/>
              <a:buFont typeface="Wingdings" charset="2"/>
              <a:buChar char=""/>
              <a:tabLst>
                <a:tab algn="l" pos="0"/>
              </a:tabLst>
            </a:pPr>
            <a:r>
              <a:rPr b="0" lang="en-US" sz="2200" spc="-1" strike="noStrike">
                <a:solidFill>
                  <a:schemeClr val="accent3">
                    <a:lumMod val="25000"/>
                  </a:schemeClr>
                </a:solidFill>
                <a:latin typeface="Abadi"/>
              </a:rPr>
              <a:t>Average payload mass carried by booster version F9 v1.1</a:t>
            </a:r>
            <a:endParaRPr b="0" lang="en-GB" sz="2200" spc="-1" strike="noStrike">
              <a:solidFill>
                <a:srgbClr val="000000"/>
              </a:solidFill>
              <a:latin typeface="Arial"/>
            </a:endParaRPr>
          </a:p>
          <a:p>
            <a:pPr marL="432000" indent="-324000" defTabSz="914400">
              <a:lnSpc>
                <a:spcPct val="100000"/>
              </a:lnSpc>
              <a:spcBef>
                <a:spcPts val="1400"/>
              </a:spcBef>
              <a:buClr>
                <a:srgbClr val="000000"/>
              </a:buClr>
              <a:buSzPct val="45000"/>
              <a:buFont typeface="Wingdings" charset="2"/>
              <a:buChar char=""/>
              <a:tabLst>
                <a:tab algn="l" pos="0"/>
              </a:tabLst>
            </a:pPr>
            <a:r>
              <a:rPr b="0" lang="en-US" sz="2200" spc="-1" strike="noStrike">
                <a:solidFill>
                  <a:schemeClr val="accent3">
                    <a:lumMod val="25000"/>
                  </a:schemeClr>
                </a:solidFill>
                <a:latin typeface="Abadi"/>
              </a:rPr>
              <a:t>Date first successful landing outcome in ground pad was achieved</a:t>
            </a:r>
            <a:endParaRPr b="0" lang="en-GB" sz="2200" spc="-1" strike="noStrike">
              <a:solidFill>
                <a:srgbClr val="000000"/>
              </a:solidFill>
              <a:latin typeface="Arial"/>
            </a:endParaRPr>
          </a:p>
          <a:p>
            <a:pPr marL="432000" indent="-324000" defTabSz="914400">
              <a:lnSpc>
                <a:spcPct val="100000"/>
              </a:lnSpc>
              <a:spcBef>
                <a:spcPts val="1400"/>
              </a:spcBef>
              <a:buClr>
                <a:srgbClr val="000000"/>
              </a:buClr>
              <a:buSzPct val="45000"/>
              <a:buFont typeface="Wingdings" charset="2"/>
              <a:buChar char=""/>
              <a:tabLst>
                <a:tab algn="l" pos="0"/>
              </a:tabLst>
            </a:pPr>
            <a:r>
              <a:rPr b="0" lang="en-US" sz="2200" spc="-1" strike="noStrike">
                <a:solidFill>
                  <a:schemeClr val="accent3">
                    <a:lumMod val="25000"/>
                  </a:schemeClr>
                </a:solidFill>
                <a:latin typeface="Abadi"/>
              </a:rPr>
              <a:t>Total number of successful and failure mission outcomes</a:t>
            </a:r>
            <a:endParaRPr b="0" lang="en-GB" sz="2200" spc="-1" strike="noStrike">
              <a:solidFill>
                <a:srgbClr val="000000"/>
              </a:solidFill>
              <a:latin typeface="Arial"/>
            </a:endParaRPr>
          </a:p>
          <a:p>
            <a:pPr marL="432000" indent="-324000" defTabSz="914400">
              <a:lnSpc>
                <a:spcPct val="100000"/>
              </a:lnSpc>
              <a:spcBef>
                <a:spcPts val="1400"/>
              </a:spcBef>
              <a:buClr>
                <a:srgbClr val="000000"/>
              </a:buClr>
              <a:buSzPct val="45000"/>
              <a:buFont typeface="Wingdings" charset="2"/>
              <a:buChar char=""/>
              <a:tabLst>
                <a:tab algn="l" pos="0"/>
              </a:tabLst>
            </a:pPr>
            <a:r>
              <a:rPr b="0" lang="en-US" sz="2200" spc="-1" strike="noStrike">
                <a:solidFill>
                  <a:schemeClr val="accent3">
                    <a:lumMod val="25000"/>
                  </a:schemeClr>
                </a:solidFill>
                <a:latin typeface="Abadi"/>
              </a:rPr>
              <a:t>Booster versions which have carried the maximum payload mass</a:t>
            </a:r>
            <a:endParaRPr b="0" lang="en-GB" sz="2200" spc="-1" strike="noStrike">
              <a:solidFill>
                <a:srgbClr val="000000"/>
              </a:solidFill>
              <a:latin typeface="Arial"/>
            </a:endParaRPr>
          </a:p>
          <a:p>
            <a:pPr marL="432000" indent="-324000" defTabSz="914400">
              <a:lnSpc>
                <a:spcPct val="100000"/>
              </a:lnSpc>
              <a:spcBef>
                <a:spcPts val="1400"/>
              </a:spcBef>
              <a:buClr>
                <a:srgbClr val="000000"/>
              </a:buClr>
              <a:buSzPct val="45000"/>
              <a:buFont typeface="Wingdings" charset="2"/>
              <a:buChar char=""/>
              <a:tabLst>
                <a:tab algn="l" pos="0"/>
              </a:tabLst>
            </a:pPr>
            <a:r>
              <a:rPr b="0" lang="en-US" sz="2200" spc="-1" strike="noStrike">
                <a:solidFill>
                  <a:schemeClr val="accent3">
                    <a:lumMod val="25000"/>
                  </a:schemeClr>
                </a:solidFill>
                <a:latin typeface="Abadi"/>
              </a:rPr>
              <a:t>Rank of count of landing outcomes between 2010-06-04 and 2017-03-20 in descending order</a:t>
            </a:r>
            <a:endParaRPr b="0" lang="en-GB" sz="2200" spc="-1" strike="noStrike">
              <a:solidFill>
                <a:srgbClr val="000000"/>
              </a:solidFill>
              <a:latin typeface="Arial"/>
            </a:endParaRPr>
          </a:p>
          <a:p>
            <a:pPr indent="0" defTabSz="914400">
              <a:lnSpc>
                <a:spcPct val="100000"/>
              </a:lnSpc>
              <a:spcBef>
                <a:spcPts val="1400"/>
              </a:spcBef>
              <a:buNone/>
              <a:tabLst>
                <a:tab algn="l" pos="0"/>
              </a:tabLst>
            </a:pPr>
            <a:endParaRPr b="0" lang="en-GB" sz="2200" spc="-1" strike="noStrike">
              <a:solidFill>
                <a:srgbClr val="000000"/>
              </a:solidFill>
              <a:latin typeface="Arial"/>
            </a:endParaRPr>
          </a:p>
          <a:p>
            <a:pPr indent="0" defTabSz="914400">
              <a:lnSpc>
                <a:spcPct val="100000"/>
              </a:lnSpc>
              <a:buNone/>
              <a:tabLst>
                <a:tab algn="l" pos="0"/>
              </a:tabLst>
            </a:pPr>
            <a:endParaRPr b="0" lang="en-GB" sz="1800" spc="-1" strike="noStrike">
              <a:solidFill>
                <a:srgbClr val="000000"/>
              </a:solidFill>
              <a:latin typeface="Arial"/>
            </a:endParaRPr>
          </a:p>
          <a:p>
            <a:pPr indent="0" defTabSz="914400">
              <a:lnSpc>
                <a:spcPct val="100000"/>
              </a:lnSpc>
              <a:buNone/>
              <a:tabLst>
                <a:tab algn="l" pos="0"/>
              </a:tabLst>
            </a:pPr>
            <a:endParaRPr b="0" lang="en-GB" sz="1800" spc="-1" strike="noStrike">
              <a:solidFill>
                <a:srgbClr val="000000"/>
              </a:solidFill>
              <a:latin typeface="Arial"/>
            </a:endParaRPr>
          </a:p>
          <a:p>
            <a:pPr indent="0" defTabSz="914400">
              <a:lnSpc>
                <a:spcPct val="100000"/>
              </a:lnSpc>
              <a:buNone/>
              <a:tabLst>
                <a:tab algn="l" pos="0"/>
              </a:tabLst>
            </a:pPr>
            <a:endParaRPr b="0" lang="en-GB" sz="1800" spc="-1" strike="noStrike">
              <a:solidFill>
                <a:srgbClr val="000000"/>
              </a:solidFill>
              <a:latin typeface="Arial"/>
            </a:endParaRPr>
          </a:p>
        </p:txBody>
      </p:sp>
      <p:sp>
        <p:nvSpPr>
          <p:cNvPr id="77" name="Title 1"/>
          <p:cNvSpPr/>
          <p:nvPr/>
        </p:nvSpPr>
        <p:spPr>
          <a:xfrm>
            <a:off x="770040" y="538560"/>
            <a:ext cx="10514880" cy="548280"/>
          </a:xfrm>
          <a:prstGeom prst="rect">
            <a:avLst/>
          </a:prstGeom>
          <a:noFill/>
          <a:ln w="0">
            <a:noFill/>
          </a:ln>
        </p:spPr>
        <p:style>
          <a:lnRef idx="0"/>
          <a:fillRef idx="0"/>
          <a:effectRef idx="0"/>
          <a:fontRef idx="minor"/>
        </p:style>
        <p:txBody>
          <a:bodyPr lIns="90000" rIns="90000" tIns="45000" bIns="45000" anchor="ctr">
            <a:normAutofit fontScale="83888"/>
          </a:bodyPr>
          <a:p>
            <a:pPr defTabSz="914400">
              <a:lnSpc>
                <a:spcPct val="90000"/>
              </a:lnSpc>
            </a:pPr>
            <a:r>
              <a:rPr b="0" lang="en-US" sz="4000" spc="-1" strike="noStrike">
                <a:solidFill>
                  <a:srgbClr val="0b49cb"/>
                </a:solidFill>
                <a:latin typeface="Abadi"/>
                <a:ea typeface="IBM Plex Mono SemiBold"/>
              </a:rPr>
              <a:t>EDA with SQL</a:t>
            </a:r>
            <a:endParaRPr b="0" lang="en-GB" sz="4000" spc="-1" strike="noStrike">
              <a:solidFill>
                <a:srgbClr val="000000"/>
              </a:solidFill>
              <a:latin typeface="Arial"/>
            </a:endParaRPr>
          </a:p>
        </p:txBody>
      </p:sp>
      <p:sp>
        <p:nvSpPr>
          <p:cNvPr id="3" name="PlaceHolder 2"/>
          <p:cNvSpPr>
            <a:spLocks noGrp="1"/>
          </p:cNvSpPr>
          <p:nvPr>
            <p:ph type="sldNum" idx="2"/>
          </p:nvPr>
        </p:nvSpPr>
        <p:spPr/>
        <p:txBody>
          <a:bodyPr/>
          <a:p>
            <a:fld id="{50A8F24F-66C8-44BB-ADFF-956B17C81454}" type="slidenum">
              <a:t>12</a:t>
            </a:fld>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78" name="PlaceHolder 1"/>
          <p:cNvSpPr>
            <a:spLocks noGrp="1"/>
          </p:cNvSpPr>
          <p:nvPr>
            <p:ph/>
          </p:nvPr>
        </p:nvSpPr>
        <p:spPr>
          <a:xfrm>
            <a:off x="838080" y="1514880"/>
            <a:ext cx="10514880" cy="4350600"/>
          </a:xfrm>
          <a:prstGeom prst="rect">
            <a:avLst/>
          </a:prstGeom>
          <a:noFill/>
          <a:ln w="0">
            <a:noFill/>
          </a:ln>
        </p:spPr>
        <p:txBody>
          <a:bodyPr lIns="90000" rIns="90000" tIns="45000" bIns="45000" anchor="t">
            <a:normAutofit/>
          </a:bodyPr>
          <a:p>
            <a:pPr indent="0" defTabSz="914400">
              <a:lnSpc>
                <a:spcPct val="100000"/>
              </a:lnSpc>
              <a:spcBef>
                <a:spcPts val="1400"/>
              </a:spcBef>
              <a:buNone/>
              <a:tabLst>
                <a:tab algn="l" pos="0"/>
              </a:tabLst>
            </a:pPr>
            <a:r>
              <a:rPr b="0" lang="en-US" sz="2200" spc="-1" strike="noStrike">
                <a:solidFill>
                  <a:schemeClr val="accent3">
                    <a:lumMod val="25000"/>
                  </a:schemeClr>
                </a:solidFill>
                <a:latin typeface="Abadi"/>
              </a:rPr>
              <a:t>Interactive map created with Folium shows: </a:t>
            </a:r>
            <a:endParaRPr b="0" lang="en-GB" sz="2200" spc="-1" strike="noStrike">
              <a:solidFill>
                <a:srgbClr val="000000"/>
              </a:solidFill>
              <a:latin typeface="Arial"/>
            </a:endParaRPr>
          </a:p>
          <a:p>
            <a:pPr marL="432000" indent="-324000" defTabSz="914400">
              <a:lnSpc>
                <a:spcPct val="100000"/>
              </a:lnSpc>
              <a:spcBef>
                <a:spcPts val="1400"/>
              </a:spcBef>
              <a:buClr>
                <a:srgbClr val="000000"/>
              </a:buClr>
              <a:buSzPct val="45000"/>
              <a:buFont typeface="Wingdings" charset="2"/>
              <a:buChar char=""/>
              <a:tabLst>
                <a:tab algn="l" pos="0"/>
              </a:tabLst>
            </a:pPr>
            <a:r>
              <a:rPr b="0" lang="en-US" sz="2200" spc="-1" strike="noStrike">
                <a:solidFill>
                  <a:schemeClr val="accent3">
                    <a:lumMod val="25000"/>
                  </a:schemeClr>
                </a:solidFill>
                <a:latin typeface="Abadi"/>
              </a:rPr>
              <a:t>markers of launch sites with circle </a:t>
            </a:r>
            <a:endParaRPr b="0" lang="en-GB" sz="2200" spc="-1" strike="noStrike">
              <a:solidFill>
                <a:srgbClr val="000000"/>
              </a:solidFill>
              <a:latin typeface="Arial"/>
            </a:endParaRPr>
          </a:p>
          <a:p>
            <a:pPr marL="432000" indent="-324000" defTabSz="914400">
              <a:lnSpc>
                <a:spcPct val="100000"/>
              </a:lnSpc>
              <a:spcBef>
                <a:spcPts val="1400"/>
              </a:spcBef>
              <a:buClr>
                <a:srgbClr val="000000"/>
              </a:buClr>
              <a:buSzPct val="45000"/>
              <a:buFont typeface="Wingdings" charset="2"/>
              <a:buChar char=""/>
              <a:tabLst>
                <a:tab algn="l" pos="0"/>
              </a:tabLst>
            </a:pPr>
            <a:r>
              <a:rPr b="0" lang="en-US" sz="2200" spc="-1" strike="noStrike">
                <a:solidFill>
                  <a:schemeClr val="accent3">
                    <a:lumMod val="25000"/>
                  </a:schemeClr>
                </a:solidFill>
                <a:latin typeface="Abadi"/>
              </a:rPr>
              <a:t>launch points where success is recorded in green</a:t>
            </a:r>
            <a:endParaRPr b="0" lang="en-GB" sz="2200" spc="-1" strike="noStrike">
              <a:solidFill>
                <a:srgbClr val="000000"/>
              </a:solidFill>
              <a:latin typeface="Arial"/>
            </a:endParaRPr>
          </a:p>
          <a:p>
            <a:pPr marL="432000" indent="-324000" defTabSz="914400">
              <a:lnSpc>
                <a:spcPct val="100000"/>
              </a:lnSpc>
              <a:spcBef>
                <a:spcPts val="1400"/>
              </a:spcBef>
              <a:buClr>
                <a:srgbClr val="000000"/>
              </a:buClr>
              <a:buSzPct val="45000"/>
              <a:buFont typeface="Wingdings" charset="2"/>
              <a:buChar char=""/>
              <a:tabLst>
                <a:tab algn="l" pos="0"/>
              </a:tabLst>
            </a:pPr>
            <a:r>
              <a:rPr b="0" lang="en-US" sz="2200" spc="-1" strike="noStrike">
                <a:solidFill>
                  <a:schemeClr val="accent3">
                    <a:lumMod val="25000"/>
                  </a:schemeClr>
                </a:solidFill>
                <a:latin typeface="Abadi"/>
                <a:ea typeface="Noto Sans CJK SC"/>
              </a:rPr>
              <a:t>launch points where failure is recorded in red</a:t>
            </a:r>
            <a:endParaRPr b="0" lang="en-GB" sz="2200" spc="-1" strike="noStrike">
              <a:solidFill>
                <a:srgbClr val="000000"/>
              </a:solidFill>
              <a:latin typeface="Arial"/>
            </a:endParaRPr>
          </a:p>
          <a:p>
            <a:pPr marL="432000" indent="-324000" defTabSz="914400">
              <a:lnSpc>
                <a:spcPct val="100000"/>
              </a:lnSpc>
              <a:spcBef>
                <a:spcPts val="1400"/>
              </a:spcBef>
              <a:buClr>
                <a:srgbClr val="000000"/>
              </a:buClr>
              <a:buSzPct val="45000"/>
              <a:buFont typeface="Wingdings" charset="2"/>
              <a:buChar char=""/>
              <a:tabLst>
                <a:tab algn="l" pos="0"/>
              </a:tabLst>
            </a:pPr>
            <a:r>
              <a:rPr b="0" lang="en-US" sz="2200" spc="-1" strike="noStrike">
                <a:solidFill>
                  <a:schemeClr val="accent3">
                    <a:lumMod val="25000"/>
                  </a:schemeClr>
                </a:solidFill>
                <a:latin typeface="Abadi"/>
                <a:ea typeface="Noto Sans CJK SC"/>
              </a:rPr>
              <a:t>line indicating  flight distance of nearest rail to launch site</a:t>
            </a:r>
            <a:endParaRPr b="0" lang="en-GB" sz="2200" spc="-1" strike="noStrike">
              <a:solidFill>
                <a:srgbClr val="000000"/>
              </a:solidFill>
              <a:latin typeface="Arial"/>
            </a:endParaRPr>
          </a:p>
          <a:p>
            <a:pPr marL="432000" indent="-324000" defTabSz="914400">
              <a:lnSpc>
                <a:spcPct val="100000"/>
              </a:lnSpc>
              <a:spcBef>
                <a:spcPts val="1400"/>
              </a:spcBef>
              <a:buClr>
                <a:srgbClr val="000000"/>
              </a:buClr>
              <a:buSzPct val="45000"/>
              <a:buFont typeface="Wingdings" charset="2"/>
              <a:buChar char=""/>
              <a:tabLst>
                <a:tab algn="l" pos="0"/>
              </a:tabLst>
            </a:pPr>
            <a:r>
              <a:rPr b="0" lang="en-US" sz="2200" spc="-1" strike="noStrike">
                <a:solidFill>
                  <a:schemeClr val="accent3">
                    <a:lumMod val="25000"/>
                  </a:schemeClr>
                </a:solidFill>
                <a:latin typeface="Abadi"/>
                <a:ea typeface="Noto Sans CJK SC"/>
              </a:rPr>
              <a:t>line indicating  flight distance of nearest road to launch site </a:t>
            </a:r>
            <a:endParaRPr b="0" lang="en-GB" sz="2200" spc="-1" strike="noStrike">
              <a:solidFill>
                <a:srgbClr val="000000"/>
              </a:solidFill>
              <a:latin typeface="Arial"/>
            </a:endParaRPr>
          </a:p>
          <a:p>
            <a:pPr marL="432000" indent="-324000" defTabSz="914400">
              <a:lnSpc>
                <a:spcPct val="100000"/>
              </a:lnSpc>
              <a:spcBef>
                <a:spcPts val="1400"/>
              </a:spcBef>
              <a:buClr>
                <a:srgbClr val="000000"/>
              </a:buClr>
              <a:buSzPct val="45000"/>
              <a:buFont typeface="Wingdings" charset="2"/>
              <a:buChar char=""/>
              <a:tabLst>
                <a:tab algn="l" pos="0"/>
              </a:tabLst>
            </a:pPr>
            <a:r>
              <a:rPr b="0" lang="en-US" sz="2200" spc="-1" strike="noStrike">
                <a:solidFill>
                  <a:schemeClr val="accent3">
                    <a:lumMod val="25000"/>
                  </a:schemeClr>
                </a:solidFill>
                <a:latin typeface="Abadi"/>
                <a:ea typeface="Noto Sans CJK SC"/>
              </a:rPr>
              <a:t>line indicating  flight distance of nearest city to launch site</a:t>
            </a:r>
            <a:endParaRPr b="0" lang="en-GB" sz="2200" spc="-1" strike="noStrike">
              <a:solidFill>
                <a:srgbClr val="000000"/>
              </a:solidFill>
              <a:latin typeface="Arial"/>
            </a:endParaRPr>
          </a:p>
          <a:p>
            <a:pPr indent="0" defTabSz="914400">
              <a:lnSpc>
                <a:spcPct val="100000"/>
              </a:lnSpc>
              <a:spcBef>
                <a:spcPts val="1400"/>
              </a:spcBef>
              <a:buNone/>
              <a:tabLst>
                <a:tab algn="l" pos="0"/>
              </a:tabLst>
            </a:pPr>
            <a:endParaRPr b="0" lang="en-GB" sz="2200" spc="-1" strike="noStrike">
              <a:solidFill>
                <a:srgbClr val="000000"/>
              </a:solidFill>
              <a:latin typeface="Arial"/>
            </a:endParaRPr>
          </a:p>
          <a:p>
            <a:pPr indent="0" defTabSz="914400">
              <a:lnSpc>
                <a:spcPct val="100000"/>
              </a:lnSpc>
              <a:buNone/>
              <a:tabLst>
                <a:tab algn="l" pos="0"/>
              </a:tabLst>
            </a:pPr>
            <a:endParaRPr b="0" lang="en-GB" sz="1800" spc="-1" strike="noStrike">
              <a:solidFill>
                <a:srgbClr val="000000"/>
              </a:solidFill>
              <a:latin typeface="Arial"/>
            </a:endParaRPr>
          </a:p>
          <a:p>
            <a:pPr indent="0" defTabSz="914400">
              <a:lnSpc>
                <a:spcPct val="100000"/>
              </a:lnSpc>
              <a:buNone/>
              <a:tabLst>
                <a:tab algn="l" pos="0"/>
              </a:tabLst>
            </a:pPr>
            <a:endParaRPr b="0" lang="en-GB" sz="1800" spc="-1" strike="noStrike">
              <a:solidFill>
                <a:srgbClr val="000000"/>
              </a:solidFill>
              <a:latin typeface="Arial"/>
            </a:endParaRPr>
          </a:p>
        </p:txBody>
      </p:sp>
      <p:sp>
        <p:nvSpPr>
          <p:cNvPr id="79" name="Title 1"/>
          <p:cNvSpPr/>
          <p:nvPr/>
        </p:nvSpPr>
        <p:spPr>
          <a:xfrm>
            <a:off x="770040" y="538560"/>
            <a:ext cx="10514880" cy="548280"/>
          </a:xfrm>
          <a:prstGeom prst="rect">
            <a:avLst/>
          </a:prstGeom>
          <a:noFill/>
          <a:ln w="0">
            <a:noFill/>
          </a:ln>
        </p:spPr>
        <p:style>
          <a:lnRef idx="0"/>
          <a:fillRef idx="0"/>
          <a:effectRef idx="0"/>
          <a:fontRef idx="minor"/>
        </p:style>
        <p:txBody>
          <a:bodyPr lIns="90000" rIns="90000" tIns="45000" bIns="45000" anchor="ctr">
            <a:normAutofit fontScale="83888"/>
          </a:bodyPr>
          <a:p>
            <a:pPr defTabSz="914400">
              <a:lnSpc>
                <a:spcPct val="90000"/>
              </a:lnSpc>
            </a:pPr>
            <a:r>
              <a:rPr b="0" lang="en-US" sz="4000" spc="-1" strike="noStrike">
                <a:solidFill>
                  <a:srgbClr val="0b49cb"/>
                </a:solidFill>
                <a:latin typeface="Abadi"/>
                <a:ea typeface="IBM Plex Mono SemiBold"/>
              </a:rPr>
              <a:t>Build an Interactive Map with Folium</a:t>
            </a:r>
            <a:endParaRPr b="0" lang="en-GB" sz="4000" spc="-1" strike="noStrike">
              <a:solidFill>
                <a:srgbClr val="000000"/>
              </a:solidFill>
              <a:latin typeface="Arial"/>
            </a:endParaRPr>
          </a:p>
        </p:txBody>
      </p:sp>
      <p:sp>
        <p:nvSpPr>
          <p:cNvPr id="3" name="PlaceHolder 2"/>
          <p:cNvSpPr>
            <a:spLocks noGrp="1"/>
          </p:cNvSpPr>
          <p:nvPr>
            <p:ph type="sldNum" idx="2"/>
          </p:nvPr>
        </p:nvSpPr>
        <p:spPr/>
        <p:txBody>
          <a:bodyPr/>
          <a:p>
            <a:fld id="{0285FAAC-C45D-47DB-83F8-0C5D3D624861}" type="slidenum">
              <a:t>13</a:t>
            </a:fld>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80" name="PlaceHolder 1"/>
          <p:cNvSpPr>
            <a:spLocks noGrp="1"/>
          </p:cNvSpPr>
          <p:nvPr>
            <p:ph/>
          </p:nvPr>
        </p:nvSpPr>
        <p:spPr>
          <a:xfrm>
            <a:off x="770040" y="1573560"/>
            <a:ext cx="9744840" cy="4350600"/>
          </a:xfrm>
          <a:prstGeom prst="rect">
            <a:avLst/>
          </a:prstGeom>
          <a:noFill/>
          <a:ln w="0">
            <a:noFill/>
          </a:ln>
        </p:spPr>
        <p:txBody>
          <a:bodyPr lIns="91440" rIns="91440" tIns="45720" bIns="45720" anchor="t">
            <a:normAutofit/>
          </a:bodyPr>
          <a:p>
            <a:pPr indent="0" defTabSz="914400">
              <a:lnSpc>
                <a:spcPct val="100000"/>
              </a:lnSpc>
              <a:spcBef>
                <a:spcPts val="1400"/>
              </a:spcBef>
              <a:buNone/>
              <a:tabLst>
                <a:tab algn="l" pos="0"/>
              </a:tabLst>
            </a:pPr>
            <a:r>
              <a:rPr b="0" lang="en-US" sz="2200" spc="-1" strike="noStrike">
                <a:solidFill>
                  <a:schemeClr val="accent3">
                    <a:lumMod val="25000"/>
                  </a:schemeClr>
                </a:solidFill>
                <a:latin typeface="Abadi"/>
              </a:rPr>
              <a:t>Plotly Dash Dashboard contains two charts:</a:t>
            </a:r>
            <a:endParaRPr b="0" lang="en-GB" sz="2200" spc="-1" strike="noStrike">
              <a:solidFill>
                <a:srgbClr val="000000"/>
              </a:solidFill>
              <a:latin typeface="Arial"/>
            </a:endParaRPr>
          </a:p>
          <a:p>
            <a:pPr marL="432000" indent="-324000" defTabSz="914400">
              <a:lnSpc>
                <a:spcPct val="100000"/>
              </a:lnSpc>
              <a:spcBef>
                <a:spcPts val="1400"/>
              </a:spcBef>
              <a:buClr>
                <a:srgbClr val="000000"/>
              </a:buClr>
              <a:buSzPct val="45000"/>
              <a:buFont typeface="Wingdings" charset="2"/>
              <a:buChar char=""/>
              <a:tabLst>
                <a:tab algn="l" pos="0"/>
              </a:tabLst>
            </a:pPr>
            <a:r>
              <a:rPr b="0" lang="en-US" sz="2200" spc="-1" strike="noStrike">
                <a:solidFill>
                  <a:schemeClr val="accent3">
                    <a:lumMod val="25000"/>
                  </a:schemeClr>
                </a:solidFill>
                <a:latin typeface="Abadi"/>
              </a:rPr>
              <a:t>Pie chart showing success rate of ALL sites or any selected site</a:t>
            </a:r>
            <a:endParaRPr b="0" lang="en-GB" sz="2200" spc="-1" strike="noStrike">
              <a:solidFill>
                <a:srgbClr val="000000"/>
              </a:solidFill>
              <a:latin typeface="Arial"/>
            </a:endParaRPr>
          </a:p>
          <a:p>
            <a:pPr marL="432000" indent="-324000" defTabSz="914400">
              <a:lnSpc>
                <a:spcPct val="100000"/>
              </a:lnSpc>
              <a:spcBef>
                <a:spcPts val="1400"/>
              </a:spcBef>
              <a:buClr>
                <a:srgbClr val="000000"/>
              </a:buClr>
              <a:buSzPct val="45000"/>
              <a:buFont typeface="Wingdings" charset="2"/>
              <a:buChar char=""/>
              <a:tabLst>
                <a:tab algn="l" pos="0"/>
              </a:tabLst>
            </a:pPr>
            <a:r>
              <a:rPr b="0" lang="en-US" sz="2200" spc="-1" strike="noStrike">
                <a:solidFill>
                  <a:schemeClr val="accent3">
                    <a:lumMod val="25000"/>
                  </a:schemeClr>
                </a:solidFill>
                <a:latin typeface="Abadi"/>
              </a:rPr>
              <a:t>Scatter plot showing relationship between outcome and Payload Mass colored by launch site</a:t>
            </a:r>
            <a:endParaRPr b="0" lang="en-GB" sz="2200" spc="-1" strike="noStrike">
              <a:solidFill>
                <a:srgbClr val="000000"/>
              </a:solidFill>
              <a:latin typeface="Arial"/>
            </a:endParaRPr>
          </a:p>
          <a:p>
            <a:pPr marL="432000" indent="-324000" defTabSz="914400">
              <a:lnSpc>
                <a:spcPct val="100000"/>
              </a:lnSpc>
              <a:spcBef>
                <a:spcPts val="1400"/>
              </a:spcBef>
              <a:buClr>
                <a:srgbClr val="000000"/>
              </a:buClr>
              <a:buSzPct val="45000"/>
              <a:buFont typeface="Wingdings" charset="2"/>
              <a:buChar char=""/>
              <a:tabLst>
                <a:tab algn="l" pos="0"/>
              </a:tabLst>
            </a:pPr>
            <a:r>
              <a:rPr b="0" lang="en-US" sz="2200" spc="-1" strike="noStrike">
                <a:solidFill>
                  <a:schemeClr val="accent3">
                    <a:lumMod val="25000"/>
                  </a:schemeClr>
                </a:solidFill>
                <a:latin typeface="Abadi"/>
              </a:rPr>
              <a:t>Slider to regulate maximum and minimum of payload</a:t>
            </a:r>
            <a:endParaRPr b="0" lang="en-GB" sz="2200" spc="-1" strike="noStrike">
              <a:solidFill>
                <a:srgbClr val="000000"/>
              </a:solidFill>
              <a:latin typeface="Arial"/>
            </a:endParaRPr>
          </a:p>
          <a:p>
            <a:pPr marL="432000" indent="-324000" defTabSz="914400">
              <a:lnSpc>
                <a:spcPct val="100000"/>
              </a:lnSpc>
              <a:spcBef>
                <a:spcPts val="1400"/>
              </a:spcBef>
              <a:buClr>
                <a:srgbClr val="000000"/>
              </a:buClr>
              <a:buSzPct val="45000"/>
              <a:buFont typeface="Wingdings" charset="2"/>
              <a:buChar char=""/>
              <a:tabLst>
                <a:tab algn="l" pos="0"/>
              </a:tabLst>
            </a:pPr>
            <a:r>
              <a:rPr b="0" lang="en-US" sz="2200" spc="-1" strike="noStrike">
                <a:solidFill>
                  <a:schemeClr val="accent3">
                    <a:lumMod val="25000"/>
                  </a:schemeClr>
                </a:solidFill>
                <a:latin typeface="Abadi"/>
              </a:rPr>
              <a:t>Option selection to select launch site of interest</a:t>
            </a:r>
            <a:endParaRPr b="0" lang="en-GB" sz="2200" spc="-1" strike="noStrike">
              <a:solidFill>
                <a:srgbClr val="000000"/>
              </a:solidFill>
              <a:latin typeface="Arial"/>
            </a:endParaRPr>
          </a:p>
          <a:p>
            <a:pPr indent="0" defTabSz="914400">
              <a:lnSpc>
                <a:spcPct val="100000"/>
              </a:lnSpc>
              <a:spcBef>
                <a:spcPts val="1400"/>
              </a:spcBef>
              <a:buNone/>
              <a:tabLst>
                <a:tab algn="l" pos="0"/>
              </a:tabLst>
            </a:pPr>
            <a:endParaRPr b="0" lang="en-GB" sz="2200" spc="-1" strike="noStrike">
              <a:solidFill>
                <a:srgbClr val="000000"/>
              </a:solidFill>
              <a:latin typeface="Arial"/>
            </a:endParaRPr>
          </a:p>
          <a:p>
            <a:pPr indent="0" defTabSz="914400">
              <a:lnSpc>
                <a:spcPct val="100000"/>
              </a:lnSpc>
              <a:buNone/>
              <a:tabLst>
                <a:tab algn="l" pos="0"/>
              </a:tabLst>
            </a:pPr>
            <a:endParaRPr b="0" lang="en-GB" sz="1800" spc="-1" strike="noStrike">
              <a:solidFill>
                <a:srgbClr val="000000"/>
              </a:solidFill>
              <a:latin typeface="Arial"/>
            </a:endParaRPr>
          </a:p>
        </p:txBody>
      </p:sp>
      <p:sp>
        <p:nvSpPr>
          <p:cNvPr id="81" name="Title 1"/>
          <p:cNvSpPr/>
          <p:nvPr/>
        </p:nvSpPr>
        <p:spPr>
          <a:xfrm>
            <a:off x="770040" y="538560"/>
            <a:ext cx="10514880" cy="548280"/>
          </a:xfrm>
          <a:prstGeom prst="rect">
            <a:avLst/>
          </a:prstGeom>
          <a:noFill/>
          <a:ln w="0">
            <a:noFill/>
          </a:ln>
        </p:spPr>
        <p:style>
          <a:lnRef idx="0"/>
          <a:fillRef idx="0"/>
          <a:effectRef idx="0"/>
          <a:fontRef idx="minor"/>
        </p:style>
        <p:txBody>
          <a:bodyPr lIns="90000" rIns="90000" tIns="45000" bIns="45000" anchor="ctr">
            <a:normAutofit fontScale="83888"/>
          </a:bodyPr>
          <a:p>
            <a:pPr defTabSz="914400">
              <a:lnSpc>
                <a:spcPct val="90000"/>
              </a:lnSpc>
            </a:pPr>
            <a:r>
              <a:rPr b="0" lang="en-US" sz="4000" spc="-1" strike="noStrike">
                <a:solidFill>
                  <a:srgbClr val="0b49cb"/>
                </a:solidFill>
                <a:latin typeface="Abadi"/>
                <a:ea typeface="IBM Plex Mono SemiBold"/>
              </a:rPr>
              <a:t>Build a Dashboard with Plotly Dash</a:t>
            </a:r>
            <a:endParaRPr b="0" lang="en-GB" sz="4000" spc="-1" strike="noStrike">
              <a:solidFill>
                <a:srgbClr val="000000"/>
              </a:solidFill>
              <a:latin typeface="Arial"/>
            </a:endParaRPr>
          </a:p>
        </p:txBody>
      </p:sp>
      <p:sp>
        <p:nvSpPr>
          <p:cNvPr id="3" name="PlaceHolder 2"/>
          <p:cNvSpPr>
            <a:spLocks noGrp="1"/>
          </p:cNvSpPr>
          <p:nvPr>
            <p:ph type="sldNum" idx="2"/>
          </p:nvPr>
        </p:nvSpPr>
        <p:spPr/>
        <p:txBody>
          <a:bodyPr/>
          <a:p>
            <a:fld id="{0341BA94-59A6-4217-8F59-BC57BB8E02A9}" type="slidenum">
              <a:t>14</a:t>
            </a:fld>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82" name="PlaceHolder 1"/>
          <p:cNvSpPr>
            <a:spLocks noGrp="1"/>
          </p:cNvSpPr>
          <p:nvPr>
            <p:ph/>
          </p:nvPr>
        </p:nvSpPr>
        <p:spPr>
          <a:xfrm>
            <a:off x="770040" y="1465560"/>
            <a:ext cx="10209600" cy="4350600"/>
          </a:xfrm>
          <a:prstGeom prst="rect">
            <a:avLst/>
          </a:prstGeom>
          <a:noFill/>
          <a:ln w="0">
            <a:noFill/>
          </a:ln>
        </p:spPr>
        <p:txBody>
          <a:bodyPr lIns="90000" rIns="90000" tIns="45000" bIns="45000" anchor="t">
            <a:normAutofit/>
          </a:bodyPr>
          <a:p>
            <a:pPr indent="0" defTabSz="914400">
              <a:lnSpc>
                <a:spcPct val="100000"/>
              </a:lnSpc>
              <a:spcBef>
                <a:spcPts val="1400"/>
              </a:spcBef>
              <a:buNone/>
              <a:tabLst>
                <a:tab algn="l" pos="0"/>
              </a:tabLst>
            </a:pPr>
            <a:r>
              <a:rPr b="0" lang="en-US" sz="2200" spc="-1" strike="noStrike">
                <a:solidFill>
                  <a:schemeClr val="accent3">
                    <a:lumMod val="25000"/>
                  </a:schemeClr>
                </a:solidFill>
                <a:latin typeface="Abadi"/>
              </a:rPr>
              <a:t>Data was split into 80/20 train/test split with train_test_split</a:t>
            </a:r>
            <a:endParaRPr b="0" lang="en-GB" sz="2200" spc="-1" strike="noStrike">
              <a:solidFill>
                <a:srgbClr val="000000"/>
              </a:solidFill>
              <a:latin typeface="Arial"/>
            </a:endParaRPr>
          </a:p>
          <a:p>
            <a:pPr indent="0" defTabSz="914400">
              <a:lnSpc>
                <a:spcPct val="100000"/>
              </a:lnSpc>
              <a:spcBef>
                <a:spcPts val="1400"/>
              </a:spcBef>
              <a:buNone/>
              <a:tabLst>
                <a:tab algn="l" pos="0"/>
              </a:tabLst>
            </a:pPr>
            <a:r>
              <a:rPr b="0" lang="en-US" sz="2200" spc="-1" strike="noStrike">
                <a:solidFill>
                  <a:schemeClr val="accent3">
                    <a:lumMod val="25000"/>
                  </a:schemeClr>
                </a:solidFill>
                <a:latin typeface="Abadi"/>
              </a:rPr>
              <a:t>Models tried are:</a:t>
            </a:r>
            <a:endParaRPr b="0" lang="en-GB" sz="2200" spc="-1" strike="noStrike">
              <a:solidFill>
                <a:srgbClr val="000000"/>
              </a:solidFill>
              <a:latin typeface="Arial"/>
            </a:endParaRPr>
          </a:p>
          <a:p>
            <a:pPr marL="432000" indent="-324000" defTabSz="914400">
              <a:lnSpc>
                <a:spcPct val="100000"/>
              </a:lnSpc>
              <a:spcBef>
                <a:spcPts val="1400"/>
              </a:spcBef>
              <a:buClr>
                <a:srgbClr val="000000"/>
              </a:buClr>
              <a:buSzPct val="45000"/>
              <a:buFont typeface="Wingdings" charset="2"/>
              <a:buChar char=""/>
              <a:tabLst>
                <a:tab algn="l" pos="0"/>
              </a:tabLst>
            </a:pPr>
            <a:r>
              <a:rPr b="0" lang="en-US" sz="2200" spc="-1" strike="noStrike">
                <a:solidFill>
                  <a:schemeClr val="accent3">
                    <a:lumMod val="25000"/>
                  </a:schemeClr>
                </a:solidFill>
                <a:latin typeface="Abadi"/>
              </a:rPr>
              <a:t>Logistic Regression</a:t>
            </a:r>
            <a:endParaRPr b="0" lang="en-GB" sz="2200" spc="-1" strike="noStrike">
              <a:solidFill>
                <a:srgbClr val="000000"/>
              </a:solidFill>
              <a:latin typeface="Arial"/>
            </a:endParaRPr>
          </a:p>
          <a:p>
            <a:pPr marL="432000" indent="-324000" defTabSz="914400">
              <a:lnSpc>
                <a:spcPct val="100000"/>
              </a:lnSpc>
              <a:spcBef>
                <a:spcPts val="1400"/>
              </a:spcBef>
              <a:buClr>
                <a:srgbClr val="000000"/>
              </a:buClr>
              <a:buSzPct val="45000"/>
              <a:buFont typeface="Wingdings" charset="2"/>
              <a:buChar char=""/>
              <a:tabLst>
                <a:tab algn="l" pos="0"/>
              </a:tabLst>
            </a:pPr>
            <a:r>
              <a:rPr b="0" lang="en-US" sz="2200" spc="-1" strike="noStrike">
                <a:solidFill>
                  <a:schemeClr val="accent3">
                    <a:lumMod val="25000"/>
                  </a:schemeClr>
                </a:solidFill>
                <a:latin typeface="Abadi"/>
              </a:rPr>
              <a:t>S Vector Machines (SVM)</a:t>
            </a:r>
            <a:endParaRPr b="0" lang="en-GB" sz="2200" spc="-1" strike="noStrike">
              <a:solidFill>
                <a:srgbClr val="000000"/>
              </a:solidFill>
              <a:latin typeface="Arial"/>
            </a:endParaRPr>
          </a:p>
          <a:p>
            <a:pPr marL="432000" indent="-324000" defTabSz="914400">
              <a:lnSpc>
                <a:spcPct val="100000"/>
              </a:lnSpc>
              <a:spcBef>
                <a:spcPts val="1400"/>
              </a:spcBef>
              <a:buClr>
                <a:srgbClr val="000000"/>
              </a:buClr>
              <a:buSzPct val="45000"/>
              <a:buFont typeface="Wingdings" charset="2"/>
              <a:buChar char=""/>
              <a:tabLst>
                <a:tab algn="l" pos="0"/>
              </a:tabLst>
            </a:pPr>
            <a:r>
              <a:rPr b="0" lang="en-US" sz="2200" spc="-1" strike="noStrike">
                <a:solidFill>
                  <a:schemeClr val="accent3">
                    <a:lumMod val="25000"/>
                  </a:schemeClr>
                </a:solidFill>
                <a:latin typeface="Abadi"/>
              </a:rPr>
              <a:t>Decision Tree Classifier</a:t>
            </a:r>
            <a:endParaRPr b="0" lang="en-GB" sz="2200" spc="-1" strike="noStrike">
              <a:solidFill>
                <a:srgbClr val="000000"/>
              </a:solidFill>
              <a:latin typeface="Arial"/>
            </a:endParaRPr>
          </a:p>
          <a:p>
            <a:pPr marL="432000" indent="-324000" defTabSz="914400">
              <a:lnSpc>
                <a:spcPct val="100000"/>
              </a:lnSpc>
              <a:spcBef>
                <a:spcPts val="1400"/>
              </a:spcBef>
              <a:buClr>
                <a:srgbClr val="000000"/>
              </a:buClr>
              <a:buSzPct val="45000"/>
              <a:buFont typeface="Wingdings" charset="2"/>
              <a:buChar char=""/>
              <a:tabLst>
                <a:tab algn="l" pos="0"/>
              </a:tabLst>
            </a:pPr>
            <a:r>
              <a:rPr b="0" lang="en-US" sz="2200" spc="-1" strike="noStrike">
                <a:solidFill>
                  <a:schemeClr val="accent3">
                    <a:lumMod val="25000"/>
                  </a:schemeClr>
                </a:solidFill>
                <a:latin typeface="Abadi"/>
              </a:rPr>
              <a:t>K-Nearest Neighbour (KNN)</a:t>
            </a:r>
            <a:endParaRPr b="0" lang="en-GB" sz="2200" spc="-1" strike="noStrike">
              <a:solidFill>
                <a:srgbClr val="000000"/>
              </a:solidFill>
              <a:latin typeface="Arial"/>
            </a:endParaRPr>
          </a:p>
          <a:p>
            <a:pPr indent="0" defTabSz="914400">
              <a:lnSpc>
                <a:spcPct val="100000"/>
              </a:lnSpc>
              <a:spcBef>
                <a:spcPts val="1400"/>
              </a:spcBef>
              <a:buNone/>
              <a:tabLst>
                <a:tab algn="l" pos="0"/>
              </a:tabLst>
            </a:pPr>
            <a:r>
              <a:rPr b="0" lang="en-US" sz="2200" spc="-1" strike="noStrike">
                <a:solidFill>
                  <a:schemeClr val="accent3">
                    <a:lumMod val="25000"/>
                  </a:schemeClr>
                </a:solidFill>
                <a:latin typeface="Abadi"/>
              </a:rPr>
              <a:t>Best performing hyperparameters were selected using GridSearchCV with 10-fold cross-validation</a:t>
            </a:r>
            <a:endParaRPr b="0" lang="en-GB" sz="2200" spc="-1" strike="noStrike">
              <a:solidFill>
                <a:srgbClr val="000000"/>
              </a:solidFill>
              <a:latin typeface="Arial"/>
            </a:endParaRPr>
          </a:p>
          <a:p>
            <a:pPr indent="0" defTabSz="914400">
              <a:lnSpc>
                <a:spcPct val="100000"/>
              </a:lnSpc>
              <a:spcBef>
                <a:spcPts val="1400"/>
              </a:spcBef>
              <a:buNone/>
              <a:tabLst>
                <a:tab algn="l" pos="0"/>
              </a:tabLst>
            </a:pPr>
            <a:r>
              <a:rPr b="0" lang="en-US" sz="2200" spc="-1" strike="noStrike">
                <a:solidFill>
                  <a:schemeClr val="accent3">
                    <a:lumMod val="25000"/>
                  </a:schemeClr>
                </a:solidFill>
                <a:latin typeface="Abadi"/>
              </a:rPr>
              <a:t>Accuracy of models on test set is used to select best performing model</a:t>
            </a:r>
            <a:endParaRPr b="0" lang="en-GB" sz="2200" spc="-1" strike="noStrike">
              <a:solidFill>
                <a:srgbClr val="000000"/>
              </a:solidFill>
              <a:latin typeface="Arial"/>
            </a:endParaRPr>
          </a:p>
          <a:p>
            <a:pPr indent="0" defTabSz="914400">
              <a:lnSpc>
                <a:spcPct val="100000"/>
              </a:lnSpc>
              <a:buNone/>
              <a:tabLst>
                <a:tab algn="l" pos="0"/>
              </a:tabLst>
            </a:pPr>
            <a:endParaRPr b="0" lang="en-GB" sz="1800" spc="-1" strike="noStrike">
              <a:solidFill>
                <a:srgbClr val="000000"/>
              </a:solidFill>
              <a:latin typeface="Arial"/>
            </a:endParaRPr>
          </a:p>
        </p:txBody>
      </p:sp>
      <p:sp>
        <p:nvSpPr>
          <p:cNvPr id="83" name="Title 1"/>
          <p:cNvSpPr/>
          <p:nvPr/>
        </p:nvSpPr>
        <p:spPr>
          <a:xfrm>
            <a:off x="770040" y="538560"/>
            <a:ext cx="10514880" cy="548280"/>
          </a:xfrm>
          <a:prstGeom prst="rect">
            <a:avLst/>
          </a:prstGeom>
          <a:noFill/>
          <a:ln w="0">
            <a:noFill/>
          </a:ln>
        </p:spPr>
        <p:style>
          <a:lnRef idx="0"/>
          <a:fillRef idx="0"/>
          <a:effectRef idx="0"/>
          <a:fontRef idx="minor"/>
        </p:style>
        <p:txBody>
          <a:bodyPr lIns="90000" rIns="90000" tIns="45000" bIns="45000" anchor="ctr">
            <a:normAutofit fontScale="83888"/>
          </a:bodyPr>
          <a:p>
            <a:pPr defTabSz="914400">
              <a:lnSpc>
                <a:spcPct val="90000"/>
              </a:lnSpc>
            </a:pPr>
            <a:r>
              <a:rPr b="0" lang="en-US" sz="4000" spc="-1" strike="noStrike">
                <a:solidFill>
                  <a:srgbClr val="0b49cb"/>
                </a:solidFill>
                <a:latin typeface="Abadi"/>
                <a:ea typeface="IBM Plex Mono SemiBold"/>
              </a:rPr>
              <a:t>Predictive Analysis (Classification)</a:t>
            </a:r>
            <a:endParaRPr b="0" lang="en-GB" sz="4000" spc="-1" strike="noStrike">
              <a:solidFill>
                <a:srgbClr val="000000"/>
              </a:solidFill>
              <a:latin typeface="Arial"/>
            </a:endParaRPr>
          </a:p>
        </p:txBody>
      </p:sp>
      <p:sp>
        <p:nvSpPr>
          <p:cNvPr id="3" name="PlaceHolder 2"/>
          <p:cNvSpPr>
            <a:spLocks noGrp="1"/>
          </p:cNvSpPr>
          <p:nvPr>
            <p:ph type="sldNum" idx="2"/>
          </p:nvPr>
        </p:nvSpPr>
        <p:spPr/>
        <p:txBody>
          <a:bodyPr/>
          <a:p>
            <a:fld id="{306B3E1B-EB1B-4D2B-9FE0-A1499A9C0CEC}" type="slidenum">
              <a:t>15</a:t>
            </a:fld>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84" name="Content Placeholder 2"/>
          <p:cNvSpPr/>
          <p:nvPr/>
        </p:nvSpPr>
        <p:spPr>
          <a:xfrm>
            <a:off x="840960" y="1807200"/>
            <a:ext cx="7258680" cy="1621080"/>
          </a:xfrm>
          <a:prstGeom prst="rect">
            <a:avLst/>
          </a:prstGeom>
          <a:noFill/>
          <a:ln w="0">
            <a:noFill/>
          </a:ln>
        </p:spPr>
        <p:style>
          <a:lnRef idx="0"/>
          <a:fillRef idx="0"/>
          <a:effectRef idx="0"/>
          <a:fontRef idx="minor"/>
        </p:style>
        <p:txBody>
          <a:bodyPr lIns="90000" rIns="90000" tIns="45000" bIns="45000" anchor="t">
            <a:normAutofit fontScale="77777" lnSpcReduction="20000"/>
          </a:bodyPr>
          <a:p>
            <a:pPr marL="228600" indent="-228600" defTabSz="914400">
              <a:lnSpc>
                <a:spcPct val="100000"/>
              </a:lnSpc>
              <a:spcBef>
                <a:spcPts val="1400"/>
              </a:spcBef>
              <a:buClr>
                <a:srgbClr val="292929"/>
              </a:buClr>
              <a:buFont typeface="Arial"/>
              <a:buChar char="•"/>
            </a:pPr>
            <a:r>
              <a:rPr b="0" lang="en-US" sz="2200" spc="-1" strike="noStrike">
                <a:solidFill>
                  <a:schemeClr val="accent3">
                    <a:lumMod val="25000"/>
                  </a:schemeClr>
                </a:solidFill>
                <a:latin typeface="Abadi"/>
                <a:ea typeface="DejaVu Sans"/>
              </a:rPr>
              <a:t>Yearly average rocket launch success rate increase in over time.</a:t>
            </a:r>
            <a:endParaRPr b="0" lang="en-GB" sz="2200" spc="-1" strike="noStrike">
              <a:solidFill>
                <a:srgbClr val="000000"/>
              </a:solidFill>
              <a:latin typeface="Arial"/>
            </a:endParaRPr>
          </a:p>
          <a:p>
            <a:pPr marL="228600" indent="-228600" defTabSz="914400">
              <a:lnSpc>
                <a:spcPct val="100000"/>
              </a:lnSpc>
              <a:spcBef>
                <a:spcPts val="1400"/>
              </a:spcBef>
              <a:buClr>
                <a:srgbClr val="292929"/>
              </a:buClr>
              <a:buFont typeface="Arial"/>
              <a:buChar char="•"/>
            </a:pPr>
            <a:r>
              <a:rPr b="0" lang="en-US" sz="2200" spc="-1" strike="noStrike">
                <a:solidFill>
                  <a:schemeClr val="accent3">
                    <a:lumMod val="25000"/>
                  </a:schemeClr>
                </a:solidFill>
                <a:latin typeface="Abadi"/>
                <a:ea typeface="DejaVu Sans"/>
              </a:rPr>
              <a:t>Launch sites are cited in remote location having quite some distance from cities.</a:t>
            </a:r>
            <a:endParaRPr b="0" lang="en-GB" sz="2200" spc="-1" strike="noStrike">
              <a:solidFill>
                <a:srgbClr val="000000"/>
              </a:solidFill>
              <a:latin typeface="Arial"/>
            </a:endParaRPr>
          </a:p>
          <a:p>
            <a:pPr marL="228600" indent="-228600" defTabSz="914400">
              <a:lnSpc>
                <a:spcPct val="100000"/>
              </a:lnSpc>
              <a:spcBef>
                <a:spcPts val="1400"/>
              </a:spcBef>
              <a:buClr>
                <a:srgbClr val="292929"/>
              </a:buClr>
              <a:buFont typeface="Arial"/>
              <a:buChar char="•"/>
            </a:pPr>
            <a:r>
              <a:rPr b="0" lang="en-US" sz="2200" spc="-1" strike="noStrike">
                <a:solidFill>
                  <a:schemeClr val="accent3">
                    <a:lumMod val="25000"/>
                  </a:schemeClr>
                </a:solidFill>
                <a:latin typeface="Abadi"/>
                <a:ea typeface="DejaVu Sans"/>
              </a:rPr>
              <a:t>Predictive analysis yielded accuracy of 0.833 on 20% test data set</a:t>
            </a:r>
            <a:endParaRPr b="0" lang="en-GB" sz="2200" spc="-1" strike="noStrike">
              <a:solidFill>
                <a:srgbClr val="000000"/>
              </a:solidFill>
              <a:latin typeface="Arial"/>
            </a:endParaRPr>
          </a:p>
          <a:p>
            <a:pPr defTabSz="914400">
              <a:lnSpc>
                <a:spcPct val="90000"/>
              </a:lnSpc>
              <a:spcBef>
                <a:spcPts val="499"/>
              </a:spcBef>
            </a:pPr>
            <a:endParaRPr b="0" lang="en-GB" sz="1800" spc="-1" strike="noStrike">
              <a:solidFill>
                <a:srgbClr val="000000"/>
              </a:solidFill>
              <a:latin typeface="Arial"/>
            </a:endParaRPr>
          </a:p>
          <a:p>
            <a:pPr marL="457200" defTabSz="914400">
              <a:lnSpc>
                <a:spcPct val="90000"/>
              </a:lnSpc>
              <a:spcBef>
                <a:spcPts val="499"/>
              </a:spcBef>
              <a:tabLst>
                <a:tab algn="l" pos="0"/>
              </a:tabLst>
            </a:pPr>
            <a:endParaRPr b="0" lang="en-GB" sz="1800" spc="-1" strike="noStrike">
              <a:solidFill>
                <a:srgbClr val="000000"/>
              </a:solidFill>
              <a:latin typeface="Arial"/>
            </a:endParaRPr>
          </a:p>
        </p:txBody>
      </p:sp>
      <p:sp>
        <p:nvSpPr>
          <p:cNvPr id="85" name="Title 1"/>
          <p:cNvSpPr/>
          <p:nvPr/>
        </p:nvSpPr>
        <p:spPr>
          <a:xfrm>
            <a:off x="770040" y="538560"/>
            <a:ext cx="10514880" cy="548280"/>
          </a:xfrm>
          <a:prstGeom prst="rect">
            <a:avLst/>
          </a:prstGeom>
          <a:noFill/>
          <a:ln w="0">
            <a:noFill/>
          </a:ln>
        </p:spPr>
        <p:style>
          <a:lnRef idx="0"/>
          <a:fillRef idx="0"/>
          <a:effectRef idx="0"/>
          <a:fontRef idx="minor"/>
        </p:style>
        <p:txBody>
          <a:bodyPr lIns="90000" rIns="90000" tIns="45000" bIns="45000" anchor="ctr">
            <a:normAutofit fontScale="83888"/>
          </a:bodyPr>
          <a:p>
            <a:pPr defTabSz="914400">
              <a:lnSpc>
                <a:spcPct val="90000"/>
              </a:lnSpc>
            </a:pPr>
            <a:r>
              <a:rPr b="0" lang="en-US" sz="4000" spc="-1" strike="noStrike">
                <a:solidFill>
                  <a:srgbClr val="0b49cb"/>
                </a:solidFill>
                <a:latin typeface="Abadi"/>
                <a:ea typeface="IBM Plex Mono SemiBold"/>
              </a:rPr>
              <a:t>Results</a:t>
            </a:r>
            <a:endParaRPr b="0" lang="en-GB" sz="4000" spc="-1" strike="noStrike">
              <a:solidFill>
                <a:srgbClr val="000000"/>
              </a:solidFill>
              <a:latin typeface="Arial"/>
            </a:endParaRPr>
          </a:p>
        </p:txBody>
      </p:sp>
      <p:sp>
        <p:nvSpPr>
          <p:cNvPr id="2" name="PlaceHolder 1"/>
          <p:cNvSpPr>
            <a:spLocks noGrp="1"/>
          </p:cNvSpPr>
          <p:nvPr>
            <p:ph type="sldNum" idx="2"/>
          </p:nvPr>
        </p:nvSpPr>
        <p:spPr/>
        <p:txBody>
          <a:bodyPr/>
          <a:p>
            <a:fld id="{5E4A01AA-E9C5-4824-AC79-326F36D32D71}" type="slidenum">
              <a:t>16</a:t>
            </a:fld>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86" name="TextBox 1"/>
          <p:cNvSpPr/>
          <p:nvPr/>
        </p:nvSpPr>
        <p:spPr>
          <a:xfrm>
            <a:off x="811440" y="2529720"/>
            <a:ext cx="1031040" cy="363960"/>
          </a:xfrm>
          <a:prstGeom prst="rect">
            <a:avLst/>
          </a:prstGeom>
          <a:solidFill>
            <a:srgbClr val="0948cb"/>
          </a:solidFill>
          <a:ln w="0">
            <a:noFill/>
          </a:ln>
        </p:spPr>
        <p:style>
          <a:lnRef idx="0"/>
          <a:fillRef idx="0"/>
          <a:effectRef idx="0"/>
          <a:fontRef idx="minor"/>
        </p:style>
        <p:txBody>
          <a:bodyPr wrap="none" lIns="90000" rIns="90000" tIns="45000" bIns="45000" anchor="t">
            <a:spAutoFit/>
          </a:bodyPr>
          <a:p>
            <a:pPr defTabSz="914400">
              <a:lnSpc>
                <a:spcPct val="100000"/>
              </a:lnSpc>
            </a:pPr>
            <a:r>
              <a:rPr b="0" lang="en-US" sz="1800" spc="-1" strike="noStrike">
                <a:solidFill>
                  <a:schemeClr val="lt1"/>
                </a:solidFill>
                <a:latin typeface="Calibri"/>
                <a:ea typeface="DejaVu Sans"/>
              </a:rPr>
              <a:t>Section 2</a:t>
            </a:r>
            <a:endParaRPr b="0" lang="en-GB" sz="1800" spc="-1" strike="noStrike">
              <a:solidFill>
                <a:srgbClr val="ffffff"/>
              </a:solidFill>
              <a:latin typeface="Arial"/>
            </a:endParaRPr>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87" name="PlaceHolder 1"/>
          <p:cNvSpPr>
            <a:spLocks noGrp="1"/>
          </p:cNvSpPr>
          <p:nvPr>
            <p:ph/>
          </p:nvPr>
        </p:nvSpPr>
        <p:spPr>
          <a:xfrm>
            <a:off x="258120" y="5394240"/>
            <a:ext cx="10541520" cy="1188360"/>
          </a:xfrm>
          <a:prstGeom prst="rect">
            <a:avLst/>
          </a:prstGeom>
          <a:noFill/>
          <a:ln w="0">
            <a:noFill/>
          </a:ln>
        </p:spPr>
        <p:txBody>
          <a:bodyPr lIns="90000" rIns="90000" tIns="45000" bIns="45000" anchor="t">
            <a:normAutofit/>
          </a:bodyPr>
          <a:p>
            <a:pPr marL="228600" indent="0" defTabSz="914400">
              <a:lnSpc>
                <a:spcPct val="100000"/>
              </a:lnSpc>
              <a:spcBef>
                <a:spcPts val="1400"/>
              </a:spcBef>
              <a:buNone/>
              <a:tabLst>
                <a:tab algn="l" pos="0"/>
              </a:tabLst>
            </a:pPr>
            <a:r>
              <a:rPr b="0" lang="en-CA" sz="1600" spc="-1" strike="noStrike">
                <a:solidFill>
                  <a:schemeClr val="accent3">
                    <a:lumMod val="25000"/>
                  </a:schemeClr>
                </a:solidFill>
                <a:latin typeface="Abadi"/>
              </a:rPr>
              <a:t>Scatter plot of Flight Number vs. Launch Site shows launches with lower flight numbers started in CCAFS SLC 40 with more failures. With increasing flight number is increase in successful launches.</a:t>
            </a:r>
            <a:endParaRPr b="0" lang="en-GB" sz="1600" spc="-1" strike="noStrike">
              <a:solidFill>
                <a:srgbClr val="000000"/>
              </a:solidFill>
              <a:latin typeface="Arial"/>
            </a:endParaRPr>
          </a:p>
        </p:txBody>
      </p:sp>
      <p:sp>
        <p:nvSpPr>
          <p:cNvPr id="88" name="Title 1"/>
          <p:cNvSpPr/>
          <p:nvPr/>
        </p:nvSpPr>
        <p:spPr>
          <a:xfrm>
            <a:off x="770040" y="538560"/>
            <a:ext cx="10514880" cy="548280"/>
          </a:xfrm>
          <a:prstGeom prst="rect">
            <a:avLst/>
          </a:prstGeom>
          <a:noFill/>
          <a:ln w="0">
            <a:noFill/>
          </a:ln>
        </p:spPr>
        <p:style>
          <a:lnRef idx="0"/>
          <a:fillRef idx="0"/>
          <a:effectRef idx="0"/>
          <a:fontRef idx="minor"/>
        </p:style>
        <p:txBody>
          <a:bodyPr lIns="90000" rIns="90000" tIns="45000" bIns="45000" anchor="ctr">
            <a:normAutofit fontScale="83888"/>
          </a:bodyPr>
          <a:p>
            <a:pPr defTabSz="914400">
              <a:lnSpc>
                <a:spcPct val="90000"/>
              </a:lnSpc>
            </a:pPr>
            <a:r>
              <a:rPr b="0" lang="en-US" sz="4000" spc="-1" strike="noStrike">
                <a:solidFill>
                  <a:srgbClr val="0b49cb"/>
                </a:solidFill>
                <a:latin typeface="Abadi"/>
                <a:ea typeface="IBM Plex Mono SemiBold"/>
              </a:rPr>
              <a:t>Flight Number vs. Launch Site</a:t>
            </a:r>
            <a:endParaRPr b="0" lang="en-GB" sz="4000" spc="-1" strike="noStrike">
              <a:solidFill>
                <a:srgbClr val="000000"/>
              </a:solidFill>
              <a:latin typeface="Arial"/>
            </a:endParaRPr>
          </a:p>
        </p:txBody>
      </p:sp>
      <p:pic>
        <p:nvPicPr>
          <p:cNvPr id="89" name="" descr=""/>
          <p:cNvPicPr/>
          <p:nvPr/>
        </p:nvPicPr>
        <p:blipFill>
          <a:blip r:embed="rId2"/>
          <a:stretch/>
        </p:blipFill>
        <p:spPr>
          <a:xfrm>
            <a:off x="164880" y="1364400"/>
            <a:ext cx="11858040" cy="4009320"/>
          </a:xfrm>
          <a:prstGeom prst="rect">
            <a:avLst/>
          </a:prstGeom>
          <a:ln w="0">
            <a:noFill/>
          </a:ln>
        </p:spPr>
      </p:pic>
      <p:sp>
        <p:nvSpPr>
          <p:cNvPr id="3" name="PlaceHolder 2"/>
          <p:cNvSpPr>
            <a:spLocks noGrp="1"/>
          </p:cNvSpPr>
          <p:nvPr>
            <p:ph type="sldNum" idx="2"/>
          </p:nvPr>
        </p:nvSpPr>
        <p:spPr/>
        <p:txBody>
          <a:bodyPr/>
          <a:p>
            <a:fld id="{08B5A5DA-0551-49E9-8048-475FBECB71ED}" type="slidenum">
              <a:t>18</a:t>
            </a:fld>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90" name="PlaceHolder 1"/>
          <p:cNvSpPr>
            <a:spLocks noGrp="1"/>
          </p:cNvSpPr>
          <p:nvPr>
            <p:ph/>
          </p:nvPr>
        </p:nvSpPr>
        <p:spPr>
          <a:xfrm>
            <a:off x="360000" y="5531400"/>
            <a:ext cx="8639640" cy="930960"/>
          </a:xfrm>
          <a:prstGeom prst="rect">
            <a:avLst/>
          </a:prstGeom>
          <a:noFill/>
          <a:ln w="0">
            <a:noFill/>
          </a:ln>
        </p:spPr>
        <p:txBody>
          <a:bodyPr lIns="90000" rIns="90000" tIns="45000" bIns="45000" anchor="t">
            <a:normAutofit/>
          </a:bodyPr>
          <a:p>
            <a:pPr marL="228600" indent="0" defTabSz="914400">
              <a:lnSpc>
                <a:spcPct val="100000"/>
              </a:lnSpc>
              <a:spcBef>
                <a:spcPts val="1400"/>
              </a:spcBef>
              <a:buNone/>
              <a:tabLst>
                <a:tab algn="l" pos="0"/>
              </a:tabLst>
            </a:pPr>
            <a:r>
              <a:rPr b="0" lang="en-CA" sz="1600" spc="-1" strike="noStrike">
                <a:solidFill>
                  <a:schemeClr val="accent3">
                    <a:lumMod val="25000"/>
                  </a:schemeClr>
                </a:solidFill>
                <a:latin typeface="Abadi"/>
              </a:rPr>
              <a:t>Scatter plot of Payload vs. Launch Site showing heavier payload mass support at KSC LC 39A and CCAFS SLC 40.</a:t>
            </a:r>
            <a:endParaRPr b="0" lang="en-GB" sz="1600" spc="-1" strike="noStrike">
              <a:solidFill>
                <a:srgbClr val="000000"/>
              </a:solidFill>
              <a:latin typeface="Arial"/>
            </a:endParaRPr>
          </a:p>
          <a:p>
            <a:pPr marL="228600" indent="0" defTabSz="914400">
              <a:lnSpc>
                <a:spcPct val="100000"/>
              </a:lnSpc>
              <a:spcBef>
                <a:spcPts val="1400"/>
              </a:spcBef>
              <a:buNone/>
              <a:tabLst>
                <a:tab algn="l" pos="0"/>
              </a:tabLst>
            </a:pPr>
            <a:endParaRPr b="0" lang="en-GB" sz="2200" spc="-1" strike="noStrike">
              <a:solidFill>
                <a:srgbClr val="000000"/>
              </a:solidFill>
              <a:latin typeface="Arial"/>
            </a:endParaRPr>
          </a:p>
        </p:txBody>
      </p:sp>
      <p:sp>
        <p:nvSpPr>
          <p:cNvPr id="91" name="Title 1"/>
          <p:cNvSpPr/>
          <p:nvPr/>
        </p:nvSpPr>
        <p:spPr>
          <a:xfrm>
            <a:off x="770040" y="538560"/>
            <a:ext cx="10514880" cy="548280"/>
          </a:xfrm>
          <a:prstGeom prst="rect">
            <a:avLst/>
          </a:prstGeom>
          <a:noFill/>
          <a:ln w="0">
            <a:noFill/>
          </a:ln>
        </p:spPr>
        <p:style>
          <a:lnRef idx="0"/>
          <a:fillRef idx="0"/>
          <a:effectRef idx="0"/>
          <a:fontRef idx="minor"/>
        </p:style>
        <p:txBody>
          <a:bodyPr lIns="90000" rIns="90000" tIns="45000" bIns="45000" anchor="ctr">
            <a:normAutofit fontScale="83888"/>
          </a:bodyPr>
          <a:p>
            <a:pPr defTabSz="914400">
              <a:lnSpc>
                <a:spcPct val="90000"/>
              </a:lnSpc>
            </a:pPr>
            <a:r>
              <a:rPr b="0" lang="en-US" sz="4000" spc="-1" strike="noStrike">
                <a:solidFill>
                  <a:srgbClr val="0b49cb"/>
                </a:solidFill>
                <a:latin typeface="Abadi"/>
                <a:ea typeface="IBM Plex Mono SemiBold"/>
              </a:rPr>
              <a:t>Payload vs. Launch Site</a:t>
            </a:r>
            <a:endParaRPr b="0" lang="en-GB" sz="4000" spc="-1" strike="noStrike">
              <a:solidFill>
                <a:srgbClr val="000000"/>
              </a:solidFill>
              <a:latin typeface="Arial"/>
            </a:endParaRPr>
          </a:p>
        </p:txBody>
      </p:sp>
      <p:pic>
        <p:nvPicPr>
          <p:cNvPr id="92" name="" descr=""/>
          <p:cNvPicPr/>
          <p:nvPr/>
        </p:nvPicPr>
        <p:blipFill>
          <a:blip r:embed="rId2"/>
          <a:stretch/>
        </p:blipFill>
        <p:spPr>
          <a:xfrm>
            <a:off x="169560" y="1404000"/>
            <a:ext cx="11848320" cy="4037760"/>
          </a:xfrm>
          <a:prstGeom prst="rect">
            <a:avLst/>
          </a:prstGeom>
          <a:ln w="0">
            <a:noFill/>
          </a:ln>
        </p:spPr>
      </p:pic>
      <p:sp>
        <p:nvSpPr>
          <p:cNvPr id="3" name="PlaceHolder 2"/>
          <p:cNvSpPr>
            <a:spLocks noGrp="1"/>
          </p:cNvSpPr>
          <p:nvPr>
            <p:ph type="sldNum" idx="2"/>
          </p:nvPr>
        </p:nvSpPr>
        <p:spPr/>
        <p:txBody>
          <a:bodyPr/>
          <a:p>
            <a:fld id="{D4D3BB2E-7AA3-417D-8D28-E78DD3D0B3BB}" type="slidenum">
              <a:t>19</a:t>
            </a:fld>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40" name="PlaceHolder 1"/>
          <p:cNvSpPr>
            <a:spLocks noGrp="1"/>
          </p:cNvSpPr>
          <p:nvPr>
            <p:ph type="sldNum" idx="17"/>
          </p:nvPr>
        </p:nvSpPr>
        <p:spPr>
          <a:xfrm>
            <a:off x="8714880" y="6025680"/>
            <a:ext cx="2742480" cy="401040"/>
          </a:xfrm>
          <a:prstGeom prst="rect">
            <a:avLst/>
          </a:prstGeom>
          <a:noFill/>
          <a:ln w="0">
            <a:noFill/>
          </a:ln>
        </p:spPr>
        <p:txBody>
          <a:bodyPr lIns="91440" rIns="91440" tIns="45720" bIns="45720" anchor="ctr">
            <a:normAutofit/>
          </a:bodyPr>
          <a:lstStyle>
            <a:lvl1pPr indent="0" algn="r" defTabSz="914400">
              <a:lnSpc>
                <a:spcPct val="100000"/>
              </a:lnSpc>
              <a:buNone/>
              <a:tabLst>
                <a:tab algn="l" pos="0"/>
              </a:tabLst>
              <a:defRPr b="0" lang="en-US" sz="1600" spc="-1" strike="noStrike">
                <a:solidFill>
                  <a:srgbClr val="1c7ddb"/>
                </a:solidFill>
                <a:latin typeface="Abadi"/>
              </a:defRPr>
            </a:lvl1pPr>
          </a:lstStyle>
          <a:p>
            <a:pPr indent="0" algn="r" defTabSz="914400">
              <a:lnSpc>
                <a:spcPct val="100000"/>
              </a:lnSpc>
              <a:buNone/>
              <a:tabLst>
                <a:tab algn="l" pos="0"/>
              </a:tabLst>
            </a:pPr>
            <a:fld id="{2EF0AA31-E641-4273-BF06-09D2BAF6608C}" type="slidenum">
              <a:rPr b="0" lang="en-US" sz="1600" spc="-1" strike="noStrike">
                <a:solidFill>
                  <a:srgbClr val="1c7ddb"/>
                </a:solidFill>
                <a:latin typeface="Abadi"/>
              </a:rPr>
              <a:t>&lt;number&gt;</a:t>
            </a:fld>
            <a:endParaRPr b="0" lang="en-GB" sz="1600" spc="-1" strike="noStrike">
              <a:solidFill>
                <a:srgbClr val="000000"/>
              </a:solidFill>
              <a:latin typeface="Times New Roman"/>
            </a:endParaRPr>
          </a:p>
        </p:txBody>
      </p:sp>
      <p:sp>
        <p:nvSpPr>
          <p:cNvPr id="41" name="Content Placeholder 2"/>
          <p:cNvSpPr/>
          <p:nvPr/>
        </p:nvSpPr>
        <p:spPr>
          <a:xfrm>
            <a:off x="958680" y="2113200"/>
            <a:ext cx="5166360" cy="3320280"/>
          </a:xfrm>
          <a:prstGeom prst="rect">
            <a:avLst/>
          </a:prstGeom>
          <a:noFill/>
          <a:ln w="0">
            <a:noFill/>
          </a:ln>
        </p:spPr>
        <p:style>
          <a:lnRef idx="0"/>
          <a:fillRef idx="0"/>
          <a:effectRef idx="0"/>
          <a:fontRef idx="minor"/>
        </p:style>
        <p:txBody>
          <a:bodyPr lIns="90000" rIns="90000" tIns="45000" bIns="45000" anchor="t">
            <a:normAutofit/>
          </a:bodyPr>
          <a:p>
            <a:pPr marL="228600" indent="-228600" defTabSz="914400">
              <a:lnSpc>
                <a:spcPct val="100000"/>
              </a:lnSpc>
              <a:spcBef>
                <a:spcPts val="1400"/>
              </a:spcBef>
              <a:buClr>
                <a:srgbClr val="292929"/>
              </a:buClr>
              <a:buFont typeface="Arial"/>
              <a:buChar char="•"/>
            </a:pPr>
            <a:r>
              <a:rPr b="0" lang="en-US" sz="2200" spc="-1" strike="noStrike">
                <a:solidFill>
                  <a:schemeClr val="accent3">
                    <a:lumMod val="25000"/>
                  </a:schemeClr>
                </a:solidFill>
                <a:latin typeface="Abadi"/>
                <a:ea typeface="DejaVu Sans"/>
              </a:rPr>
              <a:t>Executive Summary</a:t>
            </a:r>
            <a:endParaRPr b="0" lang="en-GB" sz="2200" spc="-1" strike="noStrike">
              <a:solidFill>
                <a:srgbClr val="000000"/>
              </a:solidFill>
              <a:latin typeface="Arial"/>
            </a:endParaRPr>
          </a:p>
          <a:p>
            <a:pPr marL="228600" indent="-228600" defTabSz="914400">
              <a:lnSpc>
                <a:spcPct val="100000"/>
              </a:lnSpc>
              <a:spcBef>
                <a:spcPts val="1400"/>
              </a:spcBef>
              <a:buClr>
                <a:srgbClr val="292929"/>
              </a:buClr>
              <a:buFont typeface="Arial"/>
              <a:buChar char="•"/>
            </a:pPr>
            <a:r>
              <a:rPr b="0" lang="en-US" sz="2200" spc="-1" strike="noStrike">
                <a:solidFill>
                  <a:schemeClr val="accent3">
                    <a:lumMod val="25000"/>
                  </a:schemeClr>
                </a:solidFill>
                <a:latin typeface="Abadi"/>
                <a:ea typeface="DejaVu Sans"/>
              </a:rPr>
              <a:t>Introduction</a:t>
            </a:r>
            <a:endParaRPr b="0" lang="en-GB" sz="2200" spc="-1" strike="noStrike">
              <a:solidFill>
                <a:srgbClr val="000000"/>
              </a:solidFill>
              <a:latin typeface="Arial"/>
            </a:endParaRPr>
          </a:p>
          <a:p>
            <a:pPr marL="228600" indent="-228600" defTabSz="914400">
              <a:lnSpc>
                <a:spcPct val="100000"/>
              </a:lnSpc>
              <a:spcBef>
                <a:spcPts val="1400"/>
              </a:spcBef>
              <a:buClr>
                <a:srgbClr val="292929"/>
              </a:buClr>
              <a:buFont typeface="Arial"/>
              <a:buChar char="•"/>
            </a:pPr>
            <a:r>
              <a:rPr b="0" lang="en-US" sz="2200" spc="-1" strike="noStrike">
                <a:solidFill>
                  <a:schemeClr val="accent3">
                    <a:lumMod val="25000"/>
                  </a:schemeClr>
                </a:solidFill>
                <a:latin typeface="Abadi"/>
                <a:ea typeface="DejaVu Sans"/>
              </a:rPr>
              <a:t>Methodology</a:t>
            </a:r>
            <a:endParaRPr b="0" lang="en-GB" sz="2200" spc="-1" strike="noStrike">
              <a:solidFill>
                <a:srgbClr val="000000"/>
              </a:solidFill>
              <a:latin typeface="Arial"/>
            </a:endParaRPr>
          </a:p>
          <a:p>
            <a:pPr marL="228600" indent="-228600" defTabSz="914400">
              <a:lnSpc>
                <a:spcPct val="100000"/>
              </a:lnSpc>
              <a:spcBef>
                <a:spcPts val="1400"/>
              </a:spcBef>
              <a:buClr>
                <a:srgbClr val="292929"/>
              </a:buClr>
              <a:buFont typeface="Arial"/>
              <a:buChar char="•"/>
            </a:pPr>
            <a:r>
              <a:rPr b="0" lang="en-US" sz="2200" spc="-1" strike="noStrike">
                <a:solidFill>
                  <a:schemeClr val="accent3">
                    <a:lumMod val="25000"/>
                  </a:schemeClr>
                </a:solidFill>
                <a:latin typeface="Abadi"/>
                <a:ea typeface="DejaVu Sans"/>
              </a:rPr>
              <a:t>Results</a:t>
            </a:r>
            <a:endParaRPr b="0" lang="en-GB" sz="2200" spc="-1" strike="noStrike">
              <a:solidFill>
                <a:srgbClr val="000000"/>
              </a:solidFill>
              <a:latin typeface="Arial"/>
            </a:endParaRPr>
          </a:p>
          <a:p>
            <a:pPr marL="228600" indent="-228600" defTabSz="914400">
              <a:lnSpc>
                <a:spcPct val="100000"/>
              </a:lnSpc>
              <a:spcBef>
                <a:spcPts val="1400"/>
              </a:spcBef>
              <a:buClr>
                <a:srgbClr val="292929"/>
              </a:buClr>
              <a:buFont typeface="Arial"/>
              <a:buChar char="•"/>
            </a:pPr>
            <a:r>
              <a:rPr b="0" lang="en-US" sz="2200" spc="-1" strike="noStrike">
                <a:solidFill>
                  <a:schemeClr val="accent3">
                    <a:lumMod val="25000"/>
                  </a:schemeClr>
                </a:solidFill>
                <a:latin typeface="Abadi"/>
                <a:ea typeface="DejaVu Sans"/>
              </a:rPr>
              <a:t>Conclusion</a:t>
            </a:r>
            <a:endParaRPr b="0" lang="en-GB" sz="2200" spc="-1" strike="noStrike">
              <a:solidFill>
                <a:srgbClr val="000000"/>
              </a:solidFill>
              <a:latin typeface="Arial"/>
            </a:endParaRPr>
          </a:p>
          <a:p>
            <a:pPr marL="228600" indent="-228600" defTabSz="914400">
              <a:lnSpc>
                <a:spcPct val="100000"/>
              </a:lnSpc>
              <a:spcBef>
                <a:spcPts val="1400"/>
              </a:spcBef>
              <a:buClr>
                <a:srgbClr val="292929"/>
              </a:buClr>
              <a:buFont typeface="Arial"/>
              <a:buChar char="•"/>
            </a:pPr>
            <a:r>
              <a:rPr b="0" lang="en-US" sz="2200" spc="-1" strike="noStrike">
                <a:solidFill>
                  <a:schemeClr val="accent3">
                    <a:lumMod val="25000"/>
                  </a:schemeClr>
                </a:solidFill>
                <a:latin typeface="Abadi"/>
                <a:ea typeface="DejaVu Sans"/>
              </a:rPr>
              <a:t>Appendix</a:t>
            </a:r>
            <a:endParaRPr b="0" lang="en-GB" sz="2200" spc="-1" strike="noStrike">
              <a:solidFill>
                <a:srgbClr val="000000"/>
              </a:solidFill>
              <a:latin typeface="Arial"/>
            </a:endParaRPr>
          </a:p>
        </p:txBody>
      </p:sp>
      <p:sp>
        <p:nvSpPr>
          <p:cNvPr id="42" name="Title 1"/>
          <p:cNvSpPr/>
          <p:nvPr/>
        </p:nvSpPr>
        <p:spPr>
          <a:xfrm>
            <a:off x="770040" y="538560"/>
            <a:ext cx="10514880" cy="548280"/>
          </a:xfrm>
          <a:prstGeom prst="rect">
            <a:avLst/>
          </a:prstGeom>
          <a:noFill/>
          <a:ln w="0">
            <a:noFill/>
          </a:ln>
        </p:spPr>
        <p:style>
          <a:lnRef idx="0"/>
          <a:fillRef idx="0"/>
          <a:effectRef idx="0"/>
          <a:fontRef idx="minor"/>
        </p:style>
        <p:txBody>
          <a:bodyPr lIns="90000" rIns="90000" tIns="45000" bIns="45000" anchor="ctr">
            <a:normAutofit fontScale="83888"/>
          </a:bodyPr>
          <a:p>
            <a:pPr defTabSz="914400">
              <a:lnSpc>
                <a:spcPct val="90000"/>
              </a:lnSpc>
            </a:pPr>
            <a:r>
              <a:rPr b="0" lang="en-US" sz="4000" spc="-1" strike="noStrike">
                <a:solidFill>
                  <a:srgbClr val="0b49cb"/>
                </a:solidFill>
                <a:latin typeface="Abadi"/>
                <a:ea typeface="IBM Plex Mono SemiBold"/>
              </a:rPr>
              <a:t>Outline</a:t>
            </a:r>
            <a:endParaRPr b="0" lang="en-GB" sz="40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93" name="PlaceHolder 1"/>
          <p:cNvSpPr>
            <a:spLocks noGrp="1"/>
          </p:cNvSpPr>
          <p:nvPr>
            <p:ph/>
          </p:nvPr>
        </p:nvSpPr>
        <p:spPr>
          <a:xfrm>
            <a:off x="770040" y="2082240"/>
            <a:ext cx="3931560" cy="3810960"/>
          </a:xfrm>
          <a:prstGeom prst="rect">
            <a:avLst/>
          </a:prstGeom>
          <a:noFill/>
          <a:ln w="0">
            <a:noFill/>
          </a:ln>
        </p:spPr>
        <p:txBody>
          <a:bodyPr lIns="90000" rIns="90000" tIns="45000" bIns="45000" anchor="t">
            <a:normAutofit/>
          </a:bodyPr>
          <a:p>
            <a:pPr marL="228600" indent="0" defTabSz="914400">
              <a:lnSpc>
                <a:spcPct val="100000"/>
              </a:lnSpc>
              <a:spcBef>
                <a:spcPts val="1400"/>
              </a:spcBef>
              <a:buNone/>
              <a:tabLst>
                <a:tab algn="l" pos="0"/>
              </a:tabLst>
            </a:pPr>
            <a:r>
              <a:rPr b="0" lang="en-CA" sz="2200" spc="-1" strike="noStrike">
                <a:solidFill>
                  <a:schemeClr val="accent3">
                    <a:lumMod val="25000"/>
                  </a:schemeClr>
                </a:solidFill>
                <a:latin typeface="Abadi"/>
              </a:rPr>
              <a:t>Some Orbit types recorded 100% success. Success rates f others ranged from 50% to 90% except SO which has 0 success. </a:t>
            </a:r>
            <a:endParaRPr b="0" lang="en-GB" sz="2200" spc="-1" strike="noStrike">
              <a:solidFill>
                <a:srgbClr val="000000"/>
              </a:solidFill>
              <a:latin typeface="Arial"/>
            </a:endParaRPr>
          </a:p>
          <a:p>
            <a:pPr marL="228600" indent="0" defTabSz="914400">
              <a:lnSpc>
                <a:spcPct val="100000"/>
              </a:lnSpc>
              <a:spcBef>
                <a:spcPts val="1400"/>
              </a:spcBef>
              <a:buNone/>
              <a:tabLst>
                <a:tab algn="l" pos="0"/>
              </a:tabLst>
            </a:pPr>
            <a:endParaRPr b="0" lang="en-GB" sz="2200" spc="-1" strike="noStrike">
              <a:solidFill>
                <a:srgbClr val="000000"/>
              </a:solidFill>
              <a:latin typeface="Arial"/>
            </a:endParaRPr>
          </a:p>
          <a:p>
            <a:pPr marL="228600" indent="0" defTabSz="914400">
              <a:lnSpc>
                <a:spcPct val="100000"/>
              </a:lnSpc>
              <a:spcBef>
                <a:spcPts val="1400"/>
              </a:spcBef>
              <a:buNone/>
              <a:tabLst>
                <a:tab algn="l" pos="0"/>
              </a:tabLst>
            </a:pPr>
            <a:endParaRPr b="0" lang="en-GB" sz="2200" spc="-1" strike="noStrike">
              <a:solidFill>
                <a:srgbClr val="000000"/>
              </a:solidFill>
              <a:latin typeface="Arial"/>
            </a:endParaRPr>
          </a:p>
        </p:txBody>
      </p:sp>
      <p:sp>
        <p:nvSpPr>
          <p:cNvPr id="94" name="Title 1"/>
          <p:cNvSpPr/>
          <p:nvPr/>
        </p:nvSpPr>
        <p:spPr>
          <a:xfrm>
            <a:off x="770040" y="538560"/>
            <a:ext cx="10514880" cy="548280"/>
          </a:xfrm>
          <a:prstGeom prst="rect">
            <a:avLst/>
          </a:prstGeom>
          <a:noFill/>
          <a:ln w="0">
            <a:noFill/>
          </a:ln>
        </p:spPr>
        <p:style>
          <a:lnRef idx="0"/>
          <a:fillRef idx="0"/>
          <a:effectRef idx="0"/>
          <a:fontRef idx="minor"/>
        </p:style>
        <p:txBody>
          <a:bodyPr lIns="90000" rIns="90000" tIns="45000" bIns="45000" anchor="ctr">
            <a:normAutofit fontScale="83888"/>
          </a:bodyPr>
          <a:p>
            <a:pPr defTabSz="914400">
              <a:lnSpc>
                <a:spcPct val="90000"/>
              </a:lnSpc>
            </a:pPr>
            <a:r>
              <a:rPr b="0" lang="en-US" sz="4000" spc="-1" strike="noStrike">
                <a:solidFill>
                  <a:srgbClr val="0b49cb"/>
                </a:solidFill>
                <a:latin typeface="Abadi"/>
                <a:ea typeface="IBM Plex Mono SemiBold"/>
              </a:rPr>
              <a:t>Success Rate vs. Orbit Type</a:t>
            </a:r>
            <a:endParaRPr b="0" lang="en-GB" sz="4000" spc="-1" strike="noStrike">
              <a:solidFill>
                <a:srgbClr val="000000"/>
              </a:solidFill>
              <a:latin typeface="Arial"/>
            </a:endParaRPr>
          </a:p>
        </p:txBody>
      </p:sp>
      <p:pic>
        <p:nvPicPr>
          <p:cNvPr id="95" name="" descr=""/>
          <p:cNvPicPr/>
          <p:nvPr/>
        </p:nvPicPr>
        <p:blipFill>
          <a:blip r:embed="rId2"/>
          <a:stretch/>
        </p:blipFill>
        <p:spPr>
          <a:xfrm>
            <a:off x="4860000" y="1375200"/>
            <a:ext cx="5768640" cy="4640400"/>
          </a:xfrm>
          <a:prstGeom prst="rect">
            <a:avLst/>
          </a:prstGeom>
          <a:ln w="0">
            <a:noFill/>
          </a:ln>
        </p:spPr>
      </p:pic>
      <p:sp>
        <p:nvSpPr>
          <p:cNvPr id="3" name="PlaceHolder 2"/>
          <p:cNvSpPr>
            <a:spLocks noGrp="1"/>
          </p:cNvSpPr>
          <p:nvPr>
            <p:ph type="sldNum" idx="2"/>
          </p:nvPr>
        </p:nvSpPr>
        <p:spPr/>
        <p:txBody>
          <a:bodyPr/>
          <a:p>
            <a:fld id="{5217C9FE-2FFB-488C-B35F-EB761A7FD9C5}" type="slidenum">
              <a:t>20</a:t>
            </a:fld>
          </a:p>
        </p:txBody>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96" name="PlaceHolder 1"/>
          <p:cNvSpPr>
            <a:spLocks noGrp="1"/>
          </p:cNvSpPr>
          <p:nvPr>
            <p:ph/>
          </p:nvPr>
        </p:nvSpPr>
        <p:spPr>
          <a:xfrm>
            <a:off x="770040" y="5472000"/>
            <a:ext cx="9849600" cy="1020600"/>
          </a:xfrm>
          <a:prstGeom prst="rect">
            <a:avLst/>
          </a:prstGeom>
          <a:noFill/>
          <a:ln w="0">
            <a:noFill/>
          </a:ln>
        </p:spPr>
        <p:txBody>
          <a:bodyPr lIns="90000" rIns="90000" tIns="45000" bIns="45000" anchor="t">
            <a:normAutofit/>
          </a:bodyPr>
          <a:p>
            <a:pPr marL="228600" indent="0" defTabSz="914400">
              <a:lnSpc>
                <a:spcPct val="100000"/>
              </a:lnSpc>
              <a:spcBef>
                <a:spcPts val="1400"/>
              </a:spcBef>
              <a:buNone/>
              <a:tabLst>
                <a:tab algn="l" pos="0"/>
              </a:tabLst>
            </a:pPr>
            <a:r>
              <a:rPr b="0" lang="en-CA" sz="1600" spc="-1" strike="noStrike">
                <a:solidFill>
                  <a:schemeClr val="accent3">
                    <a:lumMod val="25000"/>
                  </a:schemeClr>
                </a:solidFill>
                <a:latin typeface="Abadi"/>
              </a:rPr>
              <a:t>S</a:t>
            </a:r>
            <a:r>
              <a:rPr b="0" lang="en-US" sz="1600" spc="-1" strike="noStrike">
                <a:solidFill>
                  <a:schemeClr val="accent3">
                    <a:lumMod val="25000"/>
                  </a:schemeClr>
                </a:solidFill>
                <a:latin typeface="Abadi"/>
              </a:rPr>
              <a:t>catter plot of Flight number vs. Orbit type shows that some Orbit types only have one launch attempt including SO, which failed, GEO, ES-L1, and HEO, each of which succeeded. SSO is the only Orbit with more than one launch and perfect success.</a:t>
            </a:r>
            <a:endParaRPr b="0" lang="en-GB" sz="1600" spc="-1" strike="noStrike">
              <a:solidFill>
                <a:srgbClr val="000000"/>
              </a:solidFill>
              <a:latin typeface="Arial"/>
            </a:endParaRPr>
          </a:p>
        </p:txBody>
      </p:sp>
      <p:sp>
        <p:nvSpPr>
          <p:cNvPr id="97" name="Title 1"/>
          <p:cNvSpPr/>
          <p:nvPr/>
        </p:nvSpPr>
        <p:spPr>
          <a:xfrm>
            <a:off x="770040" y="538560"/>
            <a:ext cx="10514880" cy="548280"/>
          </a:xfrm>
          <a:prstGeom prst="rect">
            <a:avLst/>
          </a:prstGeom>
          <a:noFill/>
          <a:ln w="0">
            <a:noFill/>
          </a:ln>
        </p:spPr>
        <p:style>
          <a:lnRef idx="0"/>
          <a:fillRef idx="0"/>
          <a:effectRef idx="0"/>
          <a:fontRef idx="minor"/>
        </p:style>
        <p:txBody>
          <a:bodyPr lIns="90000" rIns="90000" tIns="45000" bIns="45000" anchor="ctr">
            <a:normAutofit fontScale="83888"/>
          </a:bodyPr>
          <a:p>
            <a:pPr defTabSz="914400">
              <a:lnSpc>
                <a:spcPct val="90000"/>
              </a:lnSpc>
            </a:pPr>
            <a:r>
              <a:rPr b="0" lang="en-US" sz="4000" spc="-1" strike="noStrike">
                <a:solidFill>
                  <a:srgbClr val="0b49cb"/>
                </a:solidFill>
                <a:latin typeface="Abadi"/>
                <a:ea typeface="IBM Plex Mono SemiBold"/>
              </a:rPr>
              <a:t>Flight Number vs. Orbit Type</a:t>
            </a:r>
            <a:endParaRPr b="0" lang="en-GB" sz="4000" spc="-1" strike="noStrike">
              <a:solidFill>
                <a:srgbClr val="000000"/>
              </a:solidFill>
              <a:latin typeface="Arial"/>
            </a:endParaRPr>
          </a:p>
        </p:txBody>
      </p:sp>
      <p:pic>
        <p:nvPicPr>
          <p:cNvPr id="98" name="" descr=""/>
          <p:cNvPicPr/>
          <p:nvPr/>
        </p:nvPicPr>
        <p:blipFill>
          <a:blip r:embed="rId2"/>
          <a:stretch/>
        </p:blipFill>
        <p:spPr>
          <a:xfrm>
            <a:off x="164880" y="1364400"/>
            <a:ext cx="11858040" cy="4009320"/>
          </a:xfrm>
          <a:prstGeom prst="rect">
            <a:avLst/>
          </a:prstGeom>
          <a:ln w="0">
            <a:noFill/>
          </a:ln>
        </p:spPr>
      </p:pic>
      <p:sp>
        <p:nvSpPr>
          <p:cNvPr id="3" name="PlaceHolder 2"/>
          <p:cNvSpPr>
            <a:spLocks noGrp="1"/>
          </p:cNvSpPr>
          <p:nvPr>
            <p:ph type="sldNum" idx="2"/>
          </p:nvPr>
        </p:nvSpPr>
        <p:spPr/>
        <p:txBody>
          <a:bodyPr/>
          <a:p>
            <a:fld id="{CD59E4BE-C2CC-4BB6-A4A1-177E3FBC437A}" type="slidenum">
              <a:t>21</a:t>
            </a:fld>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99" name="PlaceHolder 1"/>
          <p:cNvSpPr>
            <a:spLocks noGrp="1"/>
          </p:cNvSpPr>
          <p:nvPr>
            <p:ph/>
          </p:nvPr>
        </p:nvSpPr>
        <p:spPr>
          <a:xfrm>
            <a:off x="770040" y="5436000"/>
            <a:ext cx="9669600" cy="1008360"/>
          </a:xfrm>
          <a:prstGeom prst="rect">
            <a:avLst/>
          </a:prstGeom>
          <a:noFill/>
          <a:ln w="0">
            <a:noFill/>
          </a:ln>
        </p:spPr>
        <p:txBody>
          <a:bodyPr lIns="90000" rIns="90000" tIns="45000" bIns="45000" anchor="t">
            <a:normAutofit/>
          </a:bodyPr>
          <a:p>
            <a:pPr marL="228600" indent="0" defTabSz="914400">
              <a:lnSpc>
                <a:spcPct val="100000"/>
              </a:lnSpc>
              <a:spcBef>
                <a:spcPts val="1400"/>
              </a:spcBef>
              <a:buNone/>
              <a:tabLst>
                <a:tab algn="l" pos="0"/>
              </a:tabLst>
            </a:pPr>
            <a:r>
              <a:rPr b="0" lang="en-CA" sz="1600" spc="-1" strike="noStrike">
                <a:solidFill>
                  <a:schemeClr val="accent3">
                    <a:lumMod val="25000"/>
                  </a:schemeClr>
                </a:solidFill>
                <a:latin typeface="Abadi"/>
              </a:rPr>
              <a:t>S</a:t>
            </a:r>
            <a:r>
              <a:rPr b="0" lang="en-US" sz="1600" spc="-1" strike="noStrike">
                <a:solidFill>
                  <a:schemeClr val="accent3">
                    <a:lumMod val="25000"/>
                  </a:schemeClr>
                </a:solidFill>
                <a:latin typeface="Abadi"/>
              </a:rPr>
              <a:t>catter plot of payload vs. orbit type clearly shows orbit types that recorded success despite heavier payload. We also see SSO launches all have payloads less than 4000kg.</a:t>
            </a:r>
            <a:endParaRPr b="0" lang="en-GB" sz="1600" spc="-1" strike="noStrike">
              <a:solidFill>
                <a:srgbClr val="000000"/>
              </a:solidFill>
              <a:latin typeface="Arial"/>
            </a:endParaRPr>
          </a:p>
        </p:txBody>
      </p:sp>
      <p:sp>
        <p:nvSpPr>
          <p:cNvPr id="100" name="Title 1"/>
          <p:cNvSpPr/>
          <p:nvPr/>
        </p:nvSpPr>
        <p:spPr>
          <a:xfrm>
            <a:off x="770040" y="538560"/>
            <a:ext cx="10514880" cy="548280"/>
          </a:xfrm>
          <a:prstGeom prst="rect">
            <a:avLst/>
          </a:prstGeom>
          <a:noFill/>
          <a:ln w="0">
            <a:noFill/>
          </a:ln>
        </p:spPr>
        <p:style>
          <a:lnRef idx="0"/>
          <a:fillRef idx="0"/>
          <a:effectRef idx="0"/>
          <a:fontRef idx="minor"/>
        </p:style>
        <p:txBody>
          <a:bodyPr lIns="90000" rIns="90000" tIns="45000" bIns="45000" anchor="ctr">
            <a:normAutofit fontScale="83888"/>
          </a:bodyPr>
          <a:p>
            <a:pPr defTabSz="914400">
              <a:lnSpc>
                <a:spcPct val="90000"/>
              </a:lnSpc>
            </a:pPr>
            <a:r>
              <a:rPr b="0" lang="en-US" sz="4000" spc="-1" strike="noStrike">
                <a:solidFill>
                  <a:srgbClr val="0b49cb"/>
                </a:solidFill>
                <a:latin typeface="Abadi"/>
                <a:ea typeface="IBM Plex Mono SemiBold"/>
              </a:rPr>
              <a:t>Payload vs. Orbit Type</a:t>
            </a:r>
            <a:endParaRPr b="0" lang="en-GB" sz="4000" spc="-1" strike="noStrike">
              <a:solidFill>
                <a:srgbClr val="000000"/>
              </a:solidFill>
              <a:latin typeface="Arial"/>
            </a:endParaRPr>
          </a:p>
        </p:txBody>
      </p:sp>
      <p:pic>
        <p:nvPicPr>
          <p:cNvPr id="101" name="" descr=""/>
          <p:cNvPicPr/>
          <p:nvPr/>
        </p:nvPicPr>
        <p:blipFill>
          <a:blip r:embed="rId2"/>
          <a:stretch/>
        </p:blipFill>
        <p:spPr>
          <a:xfrm>
            <a:off x="150480" y="1320480"/>
            <a:ext cx="11886480" cy="4037760"/>
          </a:xfrm>
          <a:prstGeom prst="rect">
            <a:avLst/>
          </a:prstGeom>
          <a:ln w="0">
            <a:noFill/>
          </a:ln>
        </p:spPr>
      </p:pic>
      <p:sp>
        <p:nvSpPr>
          <p:cNvPr id="3" name="PlaceHolder 2"/>
          <p:cNvSpPr>
            <a:spLocks noGrp="1"/>
          </p:cNvSpPr>
          <p:nvPr>
            <p:ph type="sldNum" idx="2"/>
          </p:nvPr>
        </p:nvSpPr>
        <p:spPr/>
        <p:txBody>
          <a:bodyPr/>
          <a:p>
            <a:fld id="{8782BE92-E211-4EF7-BF57-C698E0FAF809}" type="slidenum">
              <a:t>22</a:t>
            </a:fld>
          </a:p>
        </p:txBody>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02" name="PlaceHolder 1"/>
          <p:cNvSpPr>
            <a:spLocks noGrp="1"/>
          </p:cNvSpPr>
          <p:nvPr>
            <p:ph/>
          </p:nvPr>
        </p:nvSpPr>
        <p:spPr>
          <a:xfrm>
            <a:off x="540000" y="4860000"/>
            <a:ext cx="10079640" cy="1619640"/>
          </a:xfrm>
          <a:prstGeom prst="rect">
            <a:avLst/>
          </a:prstGeom>
          <a:noFill/>
          <a:ln w="0">
            <a:noFill/>
          </a:ln>
        </p:spPr>
        <p:txBody>
          <a:bodyPr lIns="90000" rIns="90000" tIns="45000" bIns="45000" anchor="t">
            <a:normAutofit/>
          </a:bodyPr>
          <a:p>
            <a:pPr marL="228600" indent="0" defTabSz="914400">
              <a:lnSpc>
                <a:spcPct val="100000"/>
              </a:lnSpc>
              <a:spcBef>
                <a:spcPts val="1400"/>
              </a:spcBef>
              <a:buNone/>
              <a:tabLst>
                <a:tab algn="l" pos="0"/>
              </a:tabLst>
            </a:pPr>
            <a:r>
              <a:rPr b="0" lang="en-US" sz="1600" spc="-1" strike="noStrike">
                <a:solidFill>
                  <a:schemeClr val="accent3">
                    <a:lumMod val="25000"/>
                  </a:schemeClr>
                </a:solidFill>
                <a:latin typeface="Abadi"/>
              </a:rPr>
              <a:t>Line chart of yearly average success rate indicating overall increase in success rate over time.</a:t>
            </a:r>
            <a:endParaRPr b="0" lang="en-GB" sz="1600" spc="-1" strike="noStrike">
              <a:solidFill>
                <a:srgbClr val="000000"/>
              </a:solidFill>
              <a:latin typeface="Arial"/>
            </a:endParaRPr>
          </a:p>
          <a:p>
            <a:pPr marL="228600" indent="0" defTabSz="914400">
              <a:lnSpc>
                <a:spcPct val="100000"/>
              </a:lnSpc>
              <a:spcBef>
                <a:spcPts val="1400"/>
              </a:spcBef>
              <a:buNone/>
              <a:tabLst>
                <a:tab algn="l" pos="0"/>
              </a:tabLst>
            </a:pPr>
            <a:endParaRPr b="0" lang="en-GB" sz="2200" spc="-1" strike="noStrike">
              <a:solidFill>
                <a:srgbClr val="000000"/>
              </a:solidFill>
              <a:latin typeface="Arial"/>
            </a:endParaRPr>
          </a:p>
        </p:txBody>
      </p:sp>
      <p:sp>
        <p:nvSpPr>
          <p:cNvPr id="103" name="Title 1"/>
          <p:cNvSpPr/>
          <p:nvPr/>
        </p:nvSpPr>
        <p:spPr>
          <a:xfrm>
            <a:off x="770040" y="538560"/>
            <a:ext cx="10514880" cy="548280"/>
          </a:xfrm>
          <a:prstGeom prst="rect">
            <a:avLst/>
          </a:prstGeom>
          <a:noFill/>
          <a:ln w="0">
            <a:noFill/>
          </a:ln>
        </p:spPr>
        <p:style>
          <a:lnRef idx="0"/>
          <a:fillRef idx="0"/>
          <a:effectRef idx="0"/>
          <a:fontRef idx="minor"/>
        </p:style>
        <p:txBody>
          <a:bodyPr lIns="90000" rIns="90000" tIns="45000" bIns="45000" anchor="ctr">
            <a:normAutofit fontScale="83888"/>
          </a:bodyPr>
          <a:p>
            <a:pPr defTabSz="914400">
              <a:lnSpc>
                <a:spcPct val="90000"/>
              </a:lnSpc>
            </a:pPr>
            <a:r>
              <a:rPr b="0" lang="en-US" sz="4000" spc="-1" strike="noStrike">
                <a:solidFill>
                  <a:srgbClr val="0b49cb"/>
                </a:solidFill>
                <a:latin typeface="Abadi"/>
                <a:ea typeface="IBM Plex Mono SemiBold"/>
              </a:rPr>
              <a:t>Launch Success Yearly Trend</a:t>
            </a:r>
            <a:endParaRPr b="0" lang="en-GB" sz="4000" spc="-1" strike="noStrike">
              <a:solidFill>
                <a:srgbClr val="000000"/>
              </a:solidFill>
              <a:latin typeface="Arial"/>
            </a:endParaRPr>
          </a:p>
        </p:txBody>
      </p:sp>
      <p:pic>
        <p:nvPicPr>
          <p:cNvPr id="104" name="" descr=""/>
          <p:cNvPicPr/>
          <p:nvPr/>
        </p:nvPicPr>
        <p:blipFill>
          <a:blip r:embed="rId2"/>
          <a:stretch/>
        </p:blipFill>
        <p:spPr>
          <a:xfrm>
            <a:off x="873000" y="1364040"/>
            <a:ext cx="9638640" cy="2775600"/>
          </a:xfrm>
          <a:prstGeom prst="rect">
            <a:avLst/>
          </a:prstGeom>
          <a:ln w="0">
            <a:noFill/>
          </a:ln>
        </p:spPr>
      </p:pic>
      <p:sp>
        <p:nvSpPr>
          <p:cNvPr id="3" name="PlaceHolder 2"/>
          <p:cNvSpPr>
            <a:spLocks noGrp="1"/>
          </p:cNvSpPr>
          <p:nvPr>
            <p:ph type="sldNum" idx="2"/>
          </p:nvPr>
        </p:nvSpPr>
        <p:spPr/>
        <p:txBody>
          <a:bodyPr/>
          <a:p>
            <a:fld id="{91D6E366-7AA7-4E9C-A43B-16F66A066CE9}" type="slidenum">
              <a:t>23</a:t>
            </a:fld>
          </a:p>
        </p:txBody>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05" name="PlaceHolder 1"/>
          <p:cNvSpPr>
            <a:spLocks noGrp="1"/>
          </p:cNvSpPr>
          <p:nvPr>
            <p:ph/>
          </p:nvPr>
        </p:nvSpPr>
        <p:spPr>
          <a:xfrm>
            <a:off x="770040" y="3600000"/>
            <a:ext cx="9744840" cy="2576160"/>
          </a:xfrm>
          <a:prstGeom prst="rect">
            <a:avLst/>
          </a:prstGeom>
          <a:noFill/>
          <a:ln w="0">
            <a:noFill/>
          </a:ln>
        </p:spPr>
        <p:txBody>
          <a:bodyPr lIns="90000" rIns="90000" tIns="45000" bIns="45000" anchor="t">
            <a:normAutofit/>
          </a:bodyPr>
          <a:p>
            <a:pPr indent="0" defTabSz="914400">
              <a:lnSpc>
                <a:spcPct val="100000"/>
              </a:lnSpc>
              <a:spcBef>
                <a:spcPts val="1400"/>
              </a:spcBef>
              <a:buNone/>
              <a:tabLst>
                <a:tab algn="l" pos="0"/>
              </a:tabLst>
            </a:pPr>
            <a:r>
              <a:rPr b="0" lang="en-US" sz="1600" spc="-1" strike="noStrike">
                <a:solidFill>
                  <a:schemeClr val="accent3">
                    <a:lumMod val="25000"/>
                  </a:schemeClr>
                </a:solidFill>
                <a:latin typeface="Abadi"/>
              </a:rPr>
              <a:t>Unique launch sites. 4 altogether.</a:t>
            </a:r>
            <a:endParaRPr b="0" lang="en-GB" sz="1600" spc="-1" strike="noStrike">
              <a:solidFill>
                <a:srgbClr val="000000"/>
              </a:solidFill>
              <a:latin typeface="Arial"/>
            </a:endParaRPr>
          </a:p>
        </p:txBody>
      </p:sp>
      <p:sp>
        <p:nvSpPr>
          <p:cNvPr id="106" name="Title 1"/>
          <p:cNvSpPr/>
          <p:nvPr/>
        </p:nvSpPr>
        <p:spPr>
          <a:xfrm>
            <a:off x="770040" y="538560"/>
            <a:ext cx="10514880" cy="548280"/>
          </a:xfrm>
          <a:prstGeom prst="rect">
            <a:avLst/>
          </a:prstGeom>
          <a:noFill/>
          <a:ln w="0">
            <a:noFill/>
          </a:ln>
        </p:spPr>
        <p:style>
          <a:lnRef idx="0"/>
          <a:fillRef idx="0"/>
          <a:effectRef idx="0"/>
          <a:fontRef idx="minor"/>
        </p:style>
        <p:txBody>
          <a:bodyPr lIns="90000" rIns="90000" tIns="45000" bIns="45000" anchor="ctr">
            <a:normAutofit fontScale="83888"/>
          </a:bodyPr>
          <a:p>
            <a:pPr defTabSz="914400">
              <a:lnSpc>
                <a:spcPct val="90000"/>
              </a:lnSpc>
            </a:pPr>
            <a:r>
              <a:rPr b="0" lang="en-US" sz="4000" spc="-1" strike="noStrike">
                <a:solidFill>
                  <a:srgbClr val="0b49cb"/>
                </a:solidFill>
                <a:latin typeface="Abadi"/>
                <a:ea typeface="IBM Plex Mono SemiBold"/>
              </a:rPr>
              <a:t>All Launch Site Names</a:t>
            </a:r>
            <a:endParaRPr b="0" lang="en-GB" sz="4000" spc="-1" strike="noStrike">
              <a:solidFill>
                <a:srgbClr val="000000"/>
              </a:solidFill>
              <a:latin typeface="Arial"/>
            </a:endParaRPr>
          </a:p>
        </p:txBody>
      </p:sp>
      <p:pic>
        <p:nvPicPr>
          <p:cNvPr id="107" name="" descr=""/>
          <p:cNvPicPr/>
          <p:nvPr/>
        </p:nvPicPr>
        <p:blipFill>
          <a:blip r:embed="rId2"/>
          <a:stretch/>
        </p:blipFill>
        <p:spPr>
          <a:xfrm>
            <a:off x="977040" y="1404000"/>
            <a:ext cx="5743440" cy="2159640"/>
          </a:xfrm>
          <a:prstGeom prst="rect">
            <a:avLst/>
          </a:prstGeom>
          <a:ln w="0">
            <a:noFill/>
          </a:ln>
        </p:spPr>
      </p:pic>
      <p:sp>
        <p:nvSpPr>
          <p:cNvPr id="3" name="PlaceHolder 2"/>
          <p:cNvSpPr>
            <a:spLocks noGrp="1"/>
          </p:cNvSpPr>
          <p:nvPr>
            <p:ph type="sldNum" idx="2"/>
          </p:nvPr>
        </p:nvSpPr>
        <p:spPr/>
        <p:txBody>
          <a:bodyPr/>
          <a:p>
            <a:fld id="{19F38DFC-13E1-41DC-BD80-55BE1600D476}" type="slidenum">
              <a:t>24</a:t>
            </a:fld>
          </a:p>
        </p:txBody>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08" name="PlaceHolder 1"/>
          <p:cNvSpPr>
            <a:spLocks noGrp="1"/>
          </p:cNvSpPr>
          <p:nvPr>
            <p:ph/>
          </p:nvPr>
        </p:nvSpPr>
        <p:spPr>
          <a:xfrm>
            <a:off x="770040" y="5040000"/>
            <a:ext cx="9744840" cy="1619640"/>
          </a:xfrm>
          <a:prstGeom prst="rect">
            <a:avLst/>
          </a:prstGeom>
          <a:noFill/>
          <a:ln w="0">
            <a:noFill/>
          </a:ln>
        </p:spPr>
        <p:txBody>
          <a:bodyPr lIns="90000" rIns="90000" tIns="45000" bIns="45000" anchor="t">
            <a:normAutofit/>
          </a:bodyPr>
          <a:p>
            <a:pPr indent="0" defTabSz="914400">
              <a:lnSpc>
                <a:spcPct val="100000"/>
              </a:lnSpc>
              <a:spcBef>
                <a:spcPts val="1400"/>
              </a:spcBef>
              <a:buNone/>
              <a:tabLst>
                <a:tab algn="l" pos="0"/>
              </a:tabLst>
            </a:pPr>
            <a:r>
              <a:rPr b="0" lang="en-US" sz="2200" spc="-1" strike="noStrike">
                <a:solidFill>
                  <a:schemeClr val="accent3">
                    <a:lumMod val="25000"/>
                  </a:schemeClr>
                </a:solidFill>
                <a:latin typeface="Abadi"/>
              </a:rPr>
              <a:t>First 5 records where launch sites begin with `CCA`</a:t>
            </a:r>
            <a:endParaRPr b="0" lang="en-GB" sz="2200" spc="-1" strike="noStrike">
              <a:solidFill>
                <a:srgbClr val="000000"/>
              </a:solidFill>
              <a:latin typeface="Arial"/>
            </a:endParaRPr>
          </a:p>
        </p:txBody>
      </p:sp>
      <p:sp>
        <p:nvSpPr>
          <p:cNvPr id="109" name="Title 1"/>
          <p:cNvSpPr/>
          <p:nvPr/>
        </p:nvSpPr>
        <p:spPr>
          <a:xfrm>
            <a:off x="770040" y="538560"/>
            <a:ext cx="10514880" cy="548280"/>
          </a:xfrm>
          <a:prstGeom prst="rect">
            <a:avLst/>
          </a:prstGeom>
          <a:noFill/>
          <a:ln w="0">
            <a:noFill/>
          </a:ln>
        </p:spPr>
        <p:style>
          <a:lnRef idx="0"/>
          <a:fillRef idx="0"/>
          <a:effectRef idx="0"/>
          <a:fontRef idx="minor"/>
        </p:style>
        <p:txBody>
          <a:bodyPr lIns="90000" rIns="90000" tIns="45000" bIns="45000" anchor="ctr">
            <a:normAutofit fontScale="83888"/>
          </a:bodyPr>
          <a:p>
            <a:pPr defTabSz="914400">
              <a:lnSpc>
                <a:spcPct val="90000"/>
              </a:lnSpc>
            </a:pPr>
            <a:r>
              <a:rPr b="0" lang="en-US" sz="4000" spc="-1" strike="noStrike">
                <a:solidFill>
                  <a:srgbClr val="0b49cb"/>
                </a:solidFill>
                <a:latin typeface="Abadi"/>
                <a:ea typeface="IBM Plex Mono SemiBold"/>
              </a:rPr>
              <a:t>Launch Site Names Begin with 'CCA'</a:t>
            </a:r>
            <a:endParaRPr b="0" lang="en-GB" sz="4000" spc="-1" strike="noStrike">
              <a:solidFill>
                <a:srgbClr val="000000"/>
              </a:solidFill>
              <a:latin typeface="Arial"/>
            </a:endParaRPr>
          </a:p>
        </p:txBody>
      </p:sp>
      <p:pic>
        <p:nvPicPr>
          <p:cNvPr id="110" name="" descr=""/>
          <p:cNvPicPr/>
          <p:nvPr/>
        </p:nvPicPr>
        <p:blipFill>
          <a:blip r:embed="rId2"/>
          <a:stretch/>
        </p:blipFill>
        <p:spPr>
          <a:xfrm>
            <a:off x="779040" y="1335600"/>
            <a:ext cx="10486440" cy="3452040"/>
          </a:xfrm>
          <a:prstGeom prst="rect">
            <a:avLst/>
          </a:prstGeom>
          <a:ln w="0">
            <a:noFill/>
          </a:ln>
        </p:spPr>
      </p:pic>
      <p:sp>
        <p:nvSpPr>
          <p:cNvPr id="3" name="PlaceHolder 2"/>
          <p:cNvSpPr>
            <a:spLocks noGrp="1"/>
          </p:cNvSpPr>
          <p:nvPr>
            <p:ph type="sldNum" idx="2"/>
          </p:nvPr>
        </p:nvSpPr>
        <p:spPr/>
        <p:txBody>
          <a:bodyPr/>
          <a:p>
            <a:fld id="{DE50FA8B-E42B-408C-9D87-1ABB42AB07B9}" type="slidenum">
              <a:t>25</a:t>
            </a:fld>
          </a:p>
        </p:txBody>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11" name="PlaceHolder 1"/>
          <p:cNvSpPr>
            <a:spLocks noGrp="1"/>
          </p:cNvSpPr>
          <p:nvPr>
            <p:ph/>
          </p:nvPr>
        </p:nvSpPr>
        <p:spPr>
          <a:xfrm>
            <a:off x="740880" y="3143160"/>
            <a:ext cx="9744840" cy="2576160"/>
          </a:xfrm>
          <a:prstGeom prst="rect">
            <a:avLst/>
          </a:prstGeom>
          <a:noFill/>
          <a:ln w="0">
            <a:noFill/>
          </a:ln>
        </p:spPr>
        <p:txBody>
          <a:bodyPr lIns="90000" rIns="90000" tIns="45000" bIns="45000" anchor="t">
            <a:normAutofit/>
          </a:bodyPr>
          <a:p>
            <a:pPr indent="0" defTabSz="914400">
              <a:lnSpc>
                <a:spcPct val="100000"/>
              </a:lnSpc>
              <a:spcBef>
                <a:spcPts val="1400"/>
              </a:spcBef>
              <a:buNone/>
              <a:tabLst>
                <a:tab algn="l" pos="0"/>
              </a:tabLst>
            </a:pPr>
            <a:r>
              <a:rPr b="0" lang="en-US" sz="2200" spc="-1" strike="noStrike">
                <a:solidFill>
                  <a:schemeClr val="accent3">
                    <a:lumMod val="25000"/>
                  </a:schemeClr>
                </a:solidFill>
                <a:latin typeface="Abadi"/>
              </a:rPr>
              <a:t>Total Payload Mass in kg done by NASA CRS</a:t>
            </a:r>
            <a:endParaRPr b="0" lang="en-GB" sz="2200" spc="-1" strike="noStrike">
              <a:solidFill>
                <a:srgbClr val="000000"/>
              </a:solidFill>
              <a:latin typeface="Arial"/>
            </a:endParaRPr>
          </a:p>
        </p:txBody>
      </p:sp>
      <p:sp>
        <p:nvSpPr>
          <p:cNvPr id="112" name="Title 1"/>
          <p:cNvSpPr/>
          <p:nvPr/>
        </p:nvSpPr>
        <p:spPr>
          <a:xfrm>
            <a:off x="770040" y="538560"/>
            <a:ext cx="10514880" cy="548280"/>
          </a:xfrm>
          <a:prstGeom prst="rect">
            <a:avLst/>
          </a:prstGeom>
          <a:noFill/>
          <a:ln w="0">
            <a:noFill/>
          </a:ln>
        </p:spPr>
        <p:style>
          <a:lnRef idx="0"/>
          <a:fillRef idx="0"/>
          <a:effectRef idx="0"/>
          <a:fontRef idx="minor"/>
        </p:style>
        <p:txBody>
          <a:bodyPr lIns="90000" rIns="90000" tIns="45000" bIns="45000" anchor="ctr">
            <a:normAutofit fontScale="83888"/>
          </a:bodyPr>
          <a:p>
            <a:pPr defTabSz="914400">
              <a:lnSpc>
                <a:spcPct val="90000"/>
              </a:lnSpc>
            </a:pPr>
            <a:r>
              <a:rPr b="0" lang="en-US" sz="4000" spc="-1" strike="noStrike">
                <a:solidFill>
                  <a:srgbClr val="0b49cb"/>
                </a:solidFill>
                <a:latin typeface="Abadi"/>
                <a:ea typeface="IBM Plex Mono SemiBold"/>
              </a:rPr>
              <a:t>Total Payload Mass</a:t>
            </a:r>
            <a:endParaRPr b="0" lang="en-GB" sz="4000" spc="-1" strike="noStrike">
              <a:solidFill>
                <a:srgbClr val="000000"/>
              </a:solidFill>
              <a:latin typeface="Arial"/>
            </a:endParaRPr>
          </a:p>
        </p:txBody>
      </p:sp>
      <p:pic>
        <p:nvPicPr>
          <p:cNvPr id="113" name="" descr=""/>
          <p:cNvPicPr/>
          <p:nvPr/>
        </p:nvPicPr>
        <p:blipFill>
          <a:blip r:embed="rId2"/>
          <a:stretch/>
        </p:blipFill>
        <p:spPr>
          <a:xfrm>
            <a:off x="900000" y="1440000"/>
            <a:ext cx="8467560" cy="1439640"/>
          </a:xfrm>
          <a:prstGeom prst="rect">
            <a:avLst/>
          </a:prstGeom>
          <a:ln w="0">
            <a:noFill/>
          </a:ln>
        </p:spPr>
      </p:pic>
      <p:sp>
        <p:nvSpPr>
          <p:cNvPr id="3" name="PlaceHolder 2"/>
          <p:cNvSpPr>
            <a:spLocks noGrp="1"/>
          </p:cNvSpPr>
          <p:nvPr>
            <p:ph type="sldNum" idx="2"/>
          </p:nvPr>
        </p:nvSpPr>
        <p:spPr/>
        <p:txBody>
          <a:bodyPr/>
          <a:p>
            <a:fld id="{C6BE5B2F-5F33-4913-9694-AED155D3417C}" type="slidenum">
              <a:t>26</a:t>
            </a:fld>
          </a:p>
        </p:txBody>
      </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14" name="PlaceHolder 1"/>
          <p:cNvSpPr>
            <a:spLocks noGrp="1"/>
          </p:cNvSpPr>
          <p:nvPr>
            <p:ph/>
          </p:nvPr>
        </p:nvSpPr>
        <p:spPr>
          <a:xfrm>
            <a:off x="770040" y="3240000"/>
            <a:ext cx="9744840" cy="2936160"/>
          </a:xfrm>
          <a:prstGeom prst="rect">
            <a:avLst/>
          </a:prstGeom>
          <a:noFill/>
          <a:ln w="0">
            <a:noFill/>
          </a:ln>
        </p:spPr>
        <p:txBody>
          <a:bodyPr lIns="90000" rIns="90000" tIns="45000" bIns="45000" anchor="t">
            <a:normAutofit/>
          </a:bodyPr>
          <a:p>
            <a:pPr indent="0" defTabSz="914400">
              <a:lnSpc>
                <a:spcPct val="100000"/>
              </a:lnSpc>
              <a:spcBef>
                <a:spcPts val="1400"/>
              </a:spcBef>
              <a:buNone/>
              <a:tabLst>
                <a:tab algn="l" pos="0"/>
              </a:tabLst>
            </a:pPr>
            <a:r>
              <a:rPr b="0" lang="en-US" sz="2200" spc="-1" strike="noStrike">
                <a:solidFill>
                  <a:schemeClr val="accent3">
                    <a:lumMod val="25000"/>
                  </a:schemeClr>
                </a:solidFill>
                <a:latin typeface="Abadi"/>
              </a:rPr>
              <a:t>Average Payload Mass done by Falcon 9 with Booster Version v1.1</a:t>
            </a:r>
            <a:endParaRPr b="0" lang="en-GB" sz="2200" spc="-1" strike="noStrike">
              <a:solidFill>
                <a:srgbClr val="000000"/>
              </a:solidFill>
              <a:latin typeface="Arial"/>
            </a:endParaRPr>
          </a:p>
        </p:txBody>
      </p:sp>
      <p:sp>
        <p:nvSpPr>
          <p:cNvPr id="115" name="Title 1"/>
          <p:cNvSpPr/>
          <p:nvPr/>
        </p:nvSpPr>
        <p:spPr>
          <a:xfrm>
            <a:off x="770040" y="538560"/>
            <a:ext cx="10514880" cy="548280"/>
          </a:xfrm>
          <a:prstGeom prst="rect">
            <a:avLst/>
          </a:prstGeom>
          <a:noFill/>
          <a:ln w="0">
            <a:noFill/>
          </a:ln>
        </p:spPr>
        <p:style>
          <a:lnRef idx="0"/>
          <a:fillRef idx="0"/>
          <a:effectRef idx="0"/>
          <a:fontRef idx="minor"/>
        </p:style>
        <p:txBody>
          <a:bodyPr lIns="90000" rIns="90000" tIns="45000" bIns="45000" anchor="ctr">
            <a:normAutofit fontScale="83888"/>
          </a:bodyPr>
          <a:p>
            <a:pPr defTabSz="914400">
              <a:lnSpc>
                <a:spcPct val="90000"/>
              </a:lnSpc>
            </a:pPr>
            <a:r>
              <a:rPr b="0" lang="en-US" sz="4000" spc="-1" strike="noStrike">
                <a:solidFill>
                  <a:srgbClr val="0b49cb"/>
                </a:solidFill>
                <a:latin typeface="Abadi"/>
                <a:ea typeface="IBM Plex Mono SemiBold"/>
              </a:rPr>
              <a:t>Average Payload Mass by F9 v1.1</a:t>
            </a:r>
            <a:endParaRPr b="0" lang="en-GB" sz="4000" spc="-1" strike="noStrike">
              <a:solidFill>
                <a:srgbClr val="000000"/>
              </a:solidFill>
              <a:latin typeface="Arial"/>
            </a:endParaRPr>
          </a:p>
        </p:txBody>
      </p:sp>
      <p:pic>
        <p:nvPicPr>
          <p:cNvPr id="116" name="" descr=""/>
          <p:cNvPicPr/>
          <p:nvPr/>
        </p:nvPicPr>
        <p:blipFill>
          <a:blip r:embed="rId2"/>
          <a:stretch/>
        </p:blipFill>
        <p:spPr>
          <a:xfrm>
            <a:off x="1077120" y="1455480"/>
            <a:ext cx="8376480" cy="1424160"/>
          </a:xfrm>
          <a:prstGeom prst="rect">
            <a:avLst/>
          </a:prstGeom>
          <a:ln w="0">
            <a:noFill/>
          </a:ln>
        </p:spPr>
      </p:pic>
      <p:sp>
        <p:nvSpPr>
          <p:cNvPr id="3" name="PlaceHolder 2"/>
          <p:cNvSpPr>
            <a:spLocks noGrp="1"/>
          </p:cNvSpPr>
          <p:nvPr>
            <p:ph type="sldNum" idx="2"/>
          </p:nvPr>
        </p:nvSpPr>
        <p:spPr/>
        <p:txBody>
          <a:bodyPr/>
          <a:p>
            <a:fld id="{07A0DFB6-2A7B-4F0C-9BE3-8A07F9F71E5A}" type="slidenum">
              <a:t>27</a:t>
            </a:fld>
          </a:p>
        </p:txBody>
      </p:sp>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17" name="PlaceHolder 1"/>
          <p:cNvSpPr>
            <a:spLocks noGrp="1"/>
          </p:cNvSpPr>
          <p:nvPr>
            <p:ph/>
          </p:nvPr>
        </p:nvSpPr>
        <p:spPr>
          <a:xfrm>
            <a:off x="770040" y="2700000"/>
            <a:ext cx="9744840" cy="3476160"/>
          </a:xfrm>
          <a:prstGeom prst="rect">
            <a:avLst/>
          </a:prstGeom>
          <a:noFill/>
          <a:ln w="0">
            <a:noFill/>
          </a:ln>
        </p:spPr>
        <p:txBody>
          <a:bodyPr lIns="91440" rIns="91440" tIns="45720" bIns="45720" anchor="t">
            <a:normAutofit/>
          </a:bodyPr>
          <a:p>
            <a:pPr indent="0" defTabSz="914400">
              <a:lnSpc>
                <a:spcPct val="100000"/>
              </a:lnSpc>
              <a:spcBef>
                <a:spcPts val="1400"/>
              </a:spcBef>
              <a:buNone/>
              <a:tabLst>
                <a:tab algn="l" pos="0"/>
              </a:tabLst>
            </a:pPr>
            <a:r>
              <a:rPr b="0" lang="en-US" sz="1600" spc="-1" strike="noStrike">
                <a:solidFill>
                  <a:schemeClr val="accent3">
                    <a:lumMod val="25000"/>
                  </a:schemeClr>
                </a:solidFill>
                <a:latin typeface="Abadi"/>
              </a:rPr>
              <a:t>Date first successful landing outcome was recorded</a:t>
            </a:r>
            <a:endParaRPr b="0" lang="en-GB" sz="1600" spc="-1" strike="noStrike">
              <a:solidFill>
                <a:srgbClr val="000000"/>
              </a:solidFill>
              <a:latin typeface="Arial"/>
            </a:endParaRPr>
          </a:p>
        </p:txBody>
      </p:sp>
      <p:sp>
        <p:nvSpPr>
          <p:cNvPr id="118" name="Title 1"/>
          <p:cNvSpPr/>
          <p:nvPr/>
        </p:nvSpPr>
        <p:spPr>
          <a:xfrm>
            <a:off x="770040" y="538560"/>
            <a:ext cx="10514880" cy="548280"/>
          </a:xfrm>
          <a:prstGeom prst="rect">
            <a:avLst/>
          </a:prstGeom>
          <a:noFill/>
          <a:ln w="0">
            <a:noFill/>
          </a:ln>
        </p:spPr>
        <p:style>
          <a:lnRef idx="0"/>
          <a:fillRef idx="0"/>
          <a:effectRef idx="0"/>
          <a:fontRef idx="minor"/>
        </p:style>
        <p:txBody>
          <a:bodyPr lIns="90000" rIns="90000" tIns="45000" bIns="45000" anchor="ctr">
            <a:normAutofit fontScale="83888"/>
          </a:bodyPr>
          <a:p>
            <a:pPr defTabSz="914400">
              <a:lnSpc>
                <a:spcPct val="90000"/>
              </a:lnSpc>
            </a:pPr>
            <a:r>
              <a:rPr b="0" lang="en-US" sz="4000" spc="-1" strike="noStrike">
                <a:solidFill>
                  <a:srgbClr val="0b49cb"/>
                </a:solidFill>
                <a:latin typeface="Abadi"/>
                <a:ea typeface="IBM Plex Mono SemiBold"/>
              </a:rPr>
              <a:t>First Successful Ground Landing Date</a:t>
            </a:r>
            <a:endParaRPr b="0" lang="en-GB" sz="4000" spc="-1" strike="noStrike">
              <a:solidFill>
                <a:srgbClr val="000000"/>
              </a:solidFill>
              <a:latin typeface="Arial"/>
            </a:endParaRPr>
          </a:p>
        </p:txBody>
      </p:sp>
      <p:pic>
        <p:nvPicPr>
          <p:cNvPr id="119" name="" descr=""/>
          <p:cNvPicPr/>
          <p:nvPr/>
        </p:nvPicPr>
        <p:blipFill>
          <a:blip r:embed="rId2"/>
          <a:stretch/>
        </p:blipFill>
        <p:spPr>
          <a:xfrm>
            <a:off x="1077120" y="1440000"/>
            <a:ext cx="6350400" cy="1079640"/>
          </a:xfrm>
          <a:prstGeom prst="rect">
            <a:avLst/>
          </a:prstGeom>
          <a:ln w="0">
            <a:noFill/>
          </a:ln>
        </p:spPr>
      </p:pic>
      <p:sp>
        <p:nvSpPr>
          <p:cNvPr id="3" name="PlaceHolder 2"/>
          <p:cNvSpPr>
            <a:spLocks noGrp="1"/>
          </p:cNvSpPr>
          <p:nvPr>
            <p:ph type="sldNum" idx="2"/>
          </p:nvPr>
        </p:nvSpPr>
        <p:spPr/>
        <p:txBody>
          <a:bodyPr/>
          <a:p>
            <a:fld id="{947D736A-2F10-404D-BE9A-7C4C4AAE8FFB}" type="slidenum">
              <a:t>28</a:t>
            </a:fld>
          </a:p>
        </p:txBody>
      </p:sp>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20" name="PlaceHolder 1"/>
          <p:cNvSpPr>
            <a:spLocks noGrp="1"/>
          </p:cNvSpPr>
          <p:nvPr>
            <p:ph/>
          </p:nvPr>
        </p:nvSpPr>
        <p:spPr>
          <a:xfrm>
            <a:off x="770040" y="4320000"/>
            <a:ext cx="9744840" cy="1856160"/>
          </a:xfrm>
          <a:prstGeom prst="rect">
            <a:avLst/>
          </a:prstGeom>
          <a:noFill/>
          <a:ln w="0">
            <a:noFill/>
          </a:ln>
        </p:spPr>
        <p:txBody>
          <a:bodyPr lIns="91440" rIns="91440" tIns="45720" bIns="45720" anchor="t">
            <a:normAutofit/>
          </a:bodyPr>
          <a:p>
            <a:pPr indent="0" defTabSz="914400">
              <a:lnSpc>
                <a:spcPct val="100000"/>
              </a:lnSpc>
              <a:spcBef>
                <a:spcPts val="1400"/>
              </a:spcBef>
              <a:buNone/>
              <a:tabLst>
                <a:tab algn="l" pos="0"/>
              </a:tabLst>
            </a:pPr>
            <a:r>
              <a:rPr b="0" lang="en-US" sz="2200" spc="-1" strike="noStrike">
                <a:solidFill>
                  <a:schemeClr val="accent3">
                    <a:lumMod val="25000"/>
                  </a:schemeClr>
                </a:solidFill>
                <a:latin typeface="Abadi"/>
              </a:rPr>
              <a:t>4 Successful mission outcomes and landing outcome in drone ship with payload mass between 4000kg and 6000kg</a:t>
            </a:r>
            <a:endParaRPr b="0" lang="en-GB" sz="2200" spc="-1" strike="noStrike">
              <a:solidFill>
                <a:srgbClr val="000000"/>
              </a:solidFill>
              <a:latin typeface="Arial"/>
            </a:endParaRPr>
          </a:p>
        </p:txBody>
      </p:sp>
      <p:sp>
        <p:nvSpPr>
          <p:cNvPr id="121" name="Title 1"/>
          <p:cNvSpPr/>
          <p:nvPr/>
        </p:nvSpPr>
        <p:spPr>
          <a:xfrm>
            <a:off x="770040" y="538560"/>
            <a:ext cx="10514880" cy="548280"/>
          </a:xfrm>
          <a:prstGeom prst="rect">
            <a:avLst/>
          </a:prstGeom>
          <a:noFill/>
          <a:ln w="0">
            <a:noFill/>
          </a:ln>
        </p:spPr>
        <p:style>
          <a:lnRef idx="0"/>
          <a:fillRef idx="0"/>
          <a:effectRef idx="0"/>
          <a:fontRef idx="minor"/>
        </p:style>
        <p:txBody>
          <a:bodyPr lIns="90000" rIns="90000" tIns="45000" bIns="45000" anchor="ctr">
            <a:normAutofit fontScale="57222"/>
          </a:bodyPr>
          <a:p>
            <a:pPr defTabSz="914400">
              <a:lnSpc>
                <a:spcPct val="90000"/>
              </a:lnSpc>
            </a:pPr>
            <a:r>
              <a:rPr b="0" lang="en-US" sz="4000" spc="-1" strike="noStrike">
                <a:solidFill>
                  <a:srgbClr val="0b49cb"/>
                </a:solidFill>
                <a:latin typeface="Abadi"/>
                <a:ea typeface="IBM Plex Mono SemiBold"/>
              </a:rPr>
              <a:t>Successful Drone Ship Landing with Payload between 4000 and 6000</a:t>
            </a:r>
            <a:endParaRPr b="0" lang="en-GB" sz="4000" spc="-1" strike="noStrike">
              <a:solidFill>
                <a:srgbClr val="000000"/>
              </a:solidFill>
              <a:latin typeface="Arial"/>
            </a:endParaRPr>
          </a:p>
        </p:txBody>
      </p:sp>
      <p:pic>
        <p:nvPicPr>
          <p:cNvPr id="122" name="" descr=""/>
          <p:cNvPicPr/>
          <p:nvPr/>
        </p:nvPicPr>
        <p:blipFill>
          <a:blip r:embed="rId2"/>
          <a:stretch/>
        </p:blipFill>
        <p:spPr>
          <a:xfrm>
            <a:off x="900000" y="1440000"/>
            <a:ext cx="7936200" cy="2699640"/>
          </a:xfrm>
          <a:prstGeom prst="rect">
            <a:avLst/>
          </a:prstGeom>
          <a:ln w="0">
            <a:noFill/>
          </a:ln>
        </p:spPr>
      </p:pic>
      <p:sp>
        <p:nvSpPr>
          <p:cNvPr id="3" name="PlaceHolder 2"/>
          <p:cNvSpPr>
            <a:spLocks noGrp="1"/>
          </p:cNvSpPr>
          <p:nvPr>
            <p:ph type="sldNum" idx="2"/>
          </p:nvPr>
        </p:nvSpPr>
        <p:spPr/>
        <p:txBody>
          <a:bodyPr/>
          <a:p>
            <a:fld id="{91AE92B5-6DCB-4FEC-8ABD-45C1989CA04F}" type="slidenum">
              <a:t>29</a:t>
            </a:fld>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43" name="PlaceHolder 1"/>
          <p:cNvSpPr>
            <a:spLocks noGrp="1"/>
          </p:cNvSpPr>
          <p:nvPr>
            <p:ph type="sldNum" idx="18"/>
          </p:nvPr>
        </p:nvSpPr>
        <p:spPr>
          <a:xfrm>
            <a:off x="8714880" y="6025680"/>
            <a:ext cx="2742480" cy="401040"/>
          </a:xfrm>
          <a:prstGeom prst="rect">
            <a:avLst/>
          </a:prstGeom>
          <a:noFill/>
          <a:ln w="0">
            <a:noFill/>
          </a:ln>
        </p:spPr>
        <p:txBody>
          <a:bodyPr lIns="91440" rIns="91440" tIns="45720" bIns="45720" anchor="ctr">
            <a:normAutofit/>
          </a:bodyPr>
          <a:lstStyle>
            <a:lvl1pPr indent="0" algn="r" defTabSz="914400">
              <a:lnSpc>
                <a:spcPct val="100000"/>
              </a:lnSpc>
              <a:spcAft>
                <a:spcPts val="601"/>
              </a:spcAft>
              <a:buNone/>
              <a:tabLst>
                <a:tab algn="l" pos="0"/>
              </a:tabLst>
              <a:defRPr b="0" lang="en-US" sz="1600" spc="-1" strike="noStrike">
                <a:solidFill>
                  <a:srgbClr val="1c7ddb"/>
                </a:solidFill>
                <a:latin typeface="Abadi"/>
              </a:defRPr>
            </a:lvl1pPr>
          </a:lstStyle>
          <a:p>
            <a:pPr indent="0" algn="r" defTabSz="914400">
              <a:lnSpc>
                <a:spcPct val="100000"/>
              </a:lnSpc>
              <a:spcAft>
                <a:spcPts val="601"/>
              </a:spcAft>
              <a:buNone/>
              <a:tabLst>
                <a:tab algn="l" pos="0"/>
              </a:tabLst>
            </a:pPr>
            <a:fld id="{F3F56BB1-370B-448C-8A94-B432FFC0C766}" type="slidenum">
              <a:rPr b="0" lang="en-US" sz="1600" spc="-1" strike="noStrike">
                <a:solidFill>
                  <a:srgbClr val="1c7ddb"/>
                </a:solidFill>
                <a:latin typeface="Abadi"/>
              </a:rPr>
              <a:t>&lt;number&gt;</a:t>
            </a:fld>
            <a:endParaRPr b="0" lang="en-GB" sz="1600" spc="-1" strike="noStrike">
              <a:solidFill>
                <a:srgbClr val="000000"/>
              </a:solidFill>
              <a:latin typeface="Times New Roman"/>
            </a:endParaRPr>
          </a:p>
        </p:txBody>
      </p:sp>
      <p:sp>
        <p:nvSpPr>
          <p:cNvPr id="44" name="Content Placeholder 2"/>
          <p:cNvSpPr/>
          <p:nvPr/>
        </p:nvSpPr>
        <p:spPr>
          <a:xfrm>
            <a:off x="959040" y="1620000"/>
            <a:ext cx="9840600" cy="4139640"/>
          </a:xfrm>
          <a:prstGeom prst="rect">
            <a:avLst/>
          </a:prstGeom>
          <a:noFill/>
          <a:ln w="0">
            <a:noFill/>
          </a:ln>
        </p:spPr>
        <p:style>
          <a:lnRef idx="0"/>
          <a:fillRef idx="0"/>
          <a:effectRef idx="0"/>
          <a:fontRef idx="minor"/>
        </p:style>
        <p:txBody>
          <a:bodyPr lIns="90000" rIns="90000" tIns="45000" bIns="45000" anchor="t">
            <a:normAutofit/>
          </a:bodyPr>
          <a:p>
            <a:pPr marL="228600" indent="-228600" defTabSz="914400">
              <a:lnSpc>
                <a:spcPct val="100000"/>
              </a:lnSpc>
              <a:spcBef>
                <a:spcPts val="1400"/>
              </a:spcBef>
              <a:buClr>
                <a:srgbClr val="292929"/>
              </a:buClr>
              <a:buFont typeface="Arial"/>
              <a:buChar char="•"/>
            </a:pPr>
            <a:r>
              <a:rPr b="0" lang="en-US" sz="2200" spc="-1" strike="noStrike">
                <a:solidFill>
                  <a:schemeClr val="accent3">
                    <a:lumMod val="25000"/>
                  </a:schemeClr>
                </a:solidFill>
                <a:latin typeface="Abadi"/>
                <a:ea typeface="DejaVu Sans"/>
              </a:rPr>
              <a:t>In this project, data was collected from SpaceX’s API and cleaned, cross referenced and validated with similar data web-scraped from Wikipedia’s snapshot at a date of interest in the past to ensure data consistency. EDA is performed in SQL and using matplotlib visualizations. Dashboard is built using Plotly Dash. 4 binary classification models were then built, evaluated, fine-tuned and tested for accuracy in predicting rocket launch outcomes.</a:t>
            </a:r>
            <a:endParaRPr b="0" lang="en-GB" sz="2200" spc="-1" strike="noStrike">
              <a:solidFill>
                <a:srgbClr val="000000"/>
              </a:solidFill>
              <a:latin typeface="Arial"/>
            </a:endParaRPr>
          </a:p>
          <a:p>
            <a:pPr marL="228600" indent="-228600" defTabSz="914400">
              <a:lnSpc>
                <a:spcPct val="100000"/>
              </a:lnSpc>
              <a:spcBef>
                <a:spcPts val="1400"/>
              </a:spcBef>
              <a:buClr>
                <a:srgbClr val="292929"/>
              </a:buClr>
              <a:buFont typeface="Arial"/>
              <a:buChar char="•"/>
            </a:pPr>
            <a:r>
              <a:rPr b="0" lang="en-US" sz="2200" spc="-1" strike="noStrike">
                <a:solidFill>
                  <a:schemeClr val="accent3">
                    <a:lumMod val="25000"/>
                  </a:schemeClr>
                </a:solidFill>
                <a:latin typeface="Abadi"/>
                <a:ea typeface="DejaVu Sans"/>
              </a:rPr>
              <a:t>Predictive models yielded 83.33% accuracy which can still be improved upon in further work.</a:t>
            </a:r>
            <a:endParaRPr b="0" lang="en-GB" sz="2200" spc="-1" strike="noStrike">
              <a:solidFill>
                <a:srgbClr val="000000"/>
              </a:solidFill>
              <a:latin typeface="Arial"/>
            </a:endParaRPr>
          </a:p>
        </p:txBody>
      </p:sp>
      <p:sp>
        <p:nvSpPr>
          <p:cNvPr id="45" name="Title 1"/>
          <p:cNvSpPr/>
          <p:nvPr/>
        </p:nvSpPr>
        <p:spPr>
          <a:xfrm>
            <a:off x="770040" y="538560"/>
            <a:ext cx="10514880" cy="548280"/>
          </a:xfrm>
          <a:prstGeom prst="rect">
            <a:avLst/>
          </a:prstGeom>
          <a:noFill/>
          <a:ln w="0">
            <a:noFill/>
          </a:ln>
        </p:spPr>
        <p:style>
          <a:lnRef idx="0"/>
          <a:fillRef idx="0"/>
          <a:effectRef idx="0"/>
          <a:fontRef idx="minor"/>
        </p:style>
        <p:txBody>
          <a:bodyPr lIns="90000" rIns="90000" tIns="45000" bIns="45000" anchor="ctr">
            <a:normAutofit fontScale="83888"/>
          </a:bodyPr>
          <a:p>
            <a:pPr defTabSz="914400">
              <a:lnSpc>
                <a:spcPct val="90000"/>
              </a:lnSpc>
            </a:pPr>
            <a:r>
              <a:rPr b="0" lang="en-US" sz="4000" spc="-1" strike="noStrike">
                <a:solidFill>
                  <a:srgbClr val="0b49cb"/>
                </a:solidFill>
                <a:latin typeface="Abadi"/>
                <a:ea typeface="IBM Plex Mono SemiBold"/>
              </a:rPr>
              <a:t>Executive Summary</a:t>
            </a:r>
            <a:endParaRPr b="0" lang="en-GB" sz="40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23" name="PlaceHolder 1"/>
          <p:cNvSpPr>
            <a:spLocks noGrp="1"/>
          </p:cNvSpPr>
          <p:nvPr>
            <p:ph/>
          </p:nvPr>
        </p:nvSpPr>
        <p:spPr>
          <a:xfrm>
            <a:off x="870840" y="2919240"/>
            <a:ext cx="9744840" cy="2936160"/>
          </a:xfrm>
          <a:prstGeom prst="rect">
            <a:avLst/>
          </a:prstGeom>
          <a:noFill/>
          <a:ln w="0">
            <a:noFill/>
          </a:ln>
        </p:spPr>
        <p:txBody>
          <a:bodyPr lIns="90000" rIns="90000" tIns="45000" bIns="45000" anchor="t">
            <a:normAutofit/>
          </a:bodyPr>
          <a:p>
            <a:pPr indent="0" defTabSz="914400">
              <a:lnSpc>
                <a:spcPct val="100000"/>
              </a:lnSpc>
              <a:spcBef>
                <a:spcPts val="1400"/>
              </a:spcBef>
              <a:buNone/>
              <a:tabLst>
                <a:tab algn="l" pos="0"/>
              </a:tabLst>
            </a:pPr>
            <a:r>
              <a:rPr b="0" lang="en-US" sz="1600" spc="-1" strike="noStrike">
                <a:solidFill>
                  <a:schemeClr val="accent3">
                    <a:lumMod val="25000"/>
                  </a:schemeClr>
                </a:solidFill>
                <a:latin typeface="Abadi"/>
              </a:rPr>
              <a:t>Only one failed mission out of 101 outcomes.</a:t>
            </a:r>
            <a:endParaRPr b="0" lang="en-GB" sz="1600" spc="-1" strike="noStrike">
              <a:solidFill>
                <a:srgbClr val="000000"/>
              </a:solidFill>
              <a:latin typeface="Arial"/>
            </a:endParaRPr>
          </a:p>
        </p:txBody>
      </p:sp>
      <p:sp>
        <p:nvSpPr>
          <p:cNvPr id="124" name="Title 1"/>
          <p:cNvSpPr/>
          <p:nvPr/>
        </p:nvSpPr>
        <p:spPr>
          <a:xfrm>
            <a:off x="770040" y="538560"/>
            <a:ext cx="10514880" cy="548280"/>
          </a:xfrm>
          <a:prstGeom prst="rect">
            <a:avLst/>
          </a:prstGeom>
          <a:noFill/>
          <a:ln w="0">
            <a:noFill/>
          </a:ln>
        </p:spPr>
        <p:style>
          <a:lnRef idx="0"/>
          <a:fillRef idx="0"/>
          <a:effectRef idx="0"/>
          <a:fontRef idx="minor"/>
        </p:style>
        <p:txBody>
          <a:bodyPr lIns="90000" rIns="90000" tIns="45000" bIns="45000" anchor="ctr">
            <a:normAutofit fontScale="68333"/>
          </a:bodyPr>
          <a:p>
            <a:pPr defTabSz="914400">
              <a:lnSpc>
                <a:spcPct val="90000"/>
              </a:lnSpc>
            </a:pPr>
            <a:r>
              <a:rPr b="0" lang="en-US" sz="4000" spc="-1" strike="noStrike">
                <a:solidFill>
                  <a:srgbClr val="0b49cb"/>
                </a:solidFill>
                <a:latin typeface="Abadi"/>
                <a:ea typeface="IBM Plex Mono SemiBold"/>
              </a:rPr>
              <a:t>Total Number of Successful and Failure Mission Outcomes</a:t>
            </a:r>
            <a:endParaRPr b="0" lang="en-GB" sz="4000" spc="-1" strike="noStrike">
              <a:solidFill>
                <a:srgbClr val="000000"/>
              </a:solidFill>
              <a:latin typeface="Arial"/>
            </a:endParaRPr>
          </a:p>
        </p:txBody>
      </p:sp>
      <p:pic>
        <p:nvPicPr>
          <p:cNvPr id="125" name="" descr=""/>
          <p:cNvPicPr/>
          <p:nvPr/>
        </p:nvPicPr>
        <p:blipFill>
          <a:blip r:embed="rId2"/>
          <a:stretch/>
        </p:blipFill>
        <p:spPr>
          <a:xfrm>
            <a:off x="1017000" y="1326960"/>
            <a:ext cx="8159040" cy="1462320"/>
          </a:xfrm>
          <a:prstGeom prst="rect">
            <a:avLst/>
          </a:prstGeom>
          <a:ln w="0">
            <a:noFill/>
          </a:ln>
        </p:spPr>
      </p:pic>
      <p:sp>
        <p:nvSpPr>
          <p:cNvPr id="3" name="PlaceHolder 2"/>
          <p:cNvSpPr>
            <a:spLocks noGrp="1"/>
          </p:cNvSpPr>
          <p:nvPr>
            <p:ph type="sldNum" idx="2"/>
          </p:nvPr>
        </p:nvSpPr>
        <p:spPr/>
        <p:txBody>
          <a:bodyPr/>
          <a:p>
            <a:fld id="{798901E8-B0D2-4C31-A3A4-9624480D86EA}" type="slidenum">
              <a:t>30</a:t>
            </a:fld>
          </a:p>
        </p:txBody>
      </p:sp>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26" name="PlaceHolder 1"/>
          <p:cNvSpPr>
            <a:spLocks noGrp="1"/>
          </p:cNvSpPr>
          <p:nvPr>
            <p:ph/>
          </p:nvPr>
        </p:nvSpPr>
        <p:spPr>
          <a:xfrm>
            <a:off x="770040" y="5472000"/>
            <a:ext cx="9744840" cy="1079640"/>
          </a:xfrm>
          <a:prstGeom prst="rect">
            <a:avLst/>
          </a:prstGeom>
          <a:noFill/>
          <a:ln w="0">
            <a:noFill/>
          </a:ln>
        </p:spPr>
        <p:txBody>
          <a:bodyPr lIns="90000" rIns="90000" tIns="45000" bIns="45000" anchor="t">
            <a:normAutofit/>
          </a:bodyPr>
          <a:p>
            <a:pPr indent="0" defTabSz="914400">
              <a:lnSpc>
                <a:spcPct val="100000"/>
              </a:lnSpc>
              <a:spcBef>
                <a:spcPts val="1400"/>
              </a:spcBef>
              <a:buNone/>
              <a:tabLst>
                <a:tab algn="l" pos="0"/>
              </a:tabLst>
            </a:pPr>
            <a:r>
              <a:rPr b="0" lang="en-US" sz="1600" spc="-1" strike="noStrike">
                <a:solidFill>
                  <a:schemeClr val="accent3">
                    <a:lumMod val="25000"/>
                  </a:schemeClr>
                </a:solidFill>
                <a:latin typeface="Abadi"/>
              </a:rPr>
              <a:t>Total of 12 Booster Versions with 2 having a Failure Landing Outcome.</a:t>
            </a:r>
            <a:endParaRPr b="0" lang="en-GB" sz="1600" spc="-1" strike="noStrike">
              <a:solidFill>
                <a:srgbClr val="000000"/>
              </a:solidFill>
              <a:latin typeface="Arial"/>
            </a:endParaRPr>
          </a:p>
        </p:txBody>
      </p:sp>
      <p:sp>
        <p:nvSpPr>
          <p:cNvPr id="127" name="Title 1"/>
          <p:cNvSpPr/>
          <p:nvPr/>
        </p:nvSpPr>
        <p:spPr>
          <a:xfrm>
            <a:off x="770040" y="538560"/>
            <a:ext cx="10514880" cy="548280"/>
          </a:xfrm>
          <a:prstGeom prst="rect">
            <a:avLst/>
          </a:prstGeom>
          <a:noFill/>
          <a:ln w="0">
            <a:noFill/>
          </a:ln>
        </p:spPr>
        <p:style>
          <a:lnRef idx="0"/>
          <a:fillRef idx="0"/>
          <a:effectRef idx="0"/>
          <a:fontRef idx="minor"/>
        </p:style>
        <p:txBody>
          <a:bodyPr lIns="90000" rIns="90000" tIns="45000" bIns="45000" anchor="ctr">
            <a:normAutofit fontScale="83888"/>
          </a:bodyPr>
          <a:p>
            <a:pPr defTabSz="914400">
              <a:lnSpc>
                <a:spcPct val="90000"/>
              </a:lnSpc>
            </a:pPr>
            <a:r>
              <a:rPr b="0" lang="en-US" sz="4000" spc="-1" strike="noStrike">
                <a:solidFill>
                  <a:srgbClr val="0b49cb"/>
                </a:solidFill>
                <a:latin typeface="Abadi"/>
                <a:ea typeface="IBM Plex Mono SemiBold"/>
              </a:rPr>
              <a:t>Boosters Carried Maximum Payload</a:t>
            </a:r>
            <a:endParaRPr b="0" lang="en-GB" sz="4000" spc="-1" strike="noStrike">
              <a:solidFill>
                <a:srgbClr val="000000"/>
              </a:solidFill>
              <a:latin typeface="Arial"/>
            </a:endParaRPr>
          </a:p>
        </p:txBody>
      </p:sp>
      <p:pic>
        <p:nvPicPr>
          <p:cNvPr id="128" name="" descr=""/>
          <p:cNvPicPr/>
          <p:nvPr/>
        </p:nvPicPr>
        <p:blipFill>
          <a:blip r:embed="rId2"/>
          <a:stretch/>
        </p:blipFill>
        <p:spPr>
          <a:xfrm>
            <a:off x="900000" y="1304280"/>
            <a:ext cx="5574600" cy="4203360"/>
          </a:xfrm>
          <a:prstGeom prst="rect">
            <a:avLst/>
          </a:prstGeom>
          <a:ln w="0">
            <a:noFill/>
          </a:ln>
        </p:spPr>
      </p:pic>
      <p:sp>
        <p:nvSpPr>
          <p:cNvPr id="3" name="PlaceHolder 2"/>
          <p:cNvSpPr>
            <a:spLocks noGrp="1"/>
          </p:cNvSpPr>
          <p:nvPr>
            <p:ph type="sldNum" idx="2"/>
          </p:nvPr>
        </p:nvSpPr>
        <p:spPr/>
        <p:txBody>
          <a:bodyPr/>
          <a:p>
            <a:fld id="{E9F94AE8-07B8-4C8A-A982-4239D6B2B1B4}" type="slidenum">
              <a:t>31</a:t>
            </a:fld>
          </a:p>
        </p:txBody>
      </p:sp>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29" name="PlaceHolder 1"/>
          <p:cNvSpPr>
            <a:spLocks noGrp="1"/>
          </p:cNvSpPr>
          <p:nvPr>
            <p:ph/>
          </p:nvPr>
        </p:nvSpPr>
        <p:spPr>
          <a:xfrm>
            <a:off x="770040" y="3543480"/>
            <a:ext cx="9744840" cy="2216160"/>
          </a:xfrm>
          <a:prstGeom prst="rect">
            <a:avLst/>
          </a:prstGeom>
          <a:noFill/>
          <a:ln w="0">
            <a:noFill/>
          </a:ln>
        </p:spPr>
        <p:txBody>
          <a:bodyPr lIns="91440" rIns="91440" tIns="45720" bIns="45720" anchor="t">
            <a:normAutofit/>
          </a:bodyPr>
          <a:p>
            <a:pPr marL="432000" indent="0">
              <a:lnSpc>
                <a:spcPct val="90000"/>
              </a:lnSpc>
              <a:spcBef>
                <a:spcPts val="1417"/>
              </a:spcBef>
              <a:buNone/>
              <a:tabLst>
                <a:tab algn="l" pos="0"/>
              </a:tabLst>
            </a:pPr>
            <a:r>
              <a:rPr b="0" lang="en-US" sz="1600" spc="-1" strike="noStrike">
                <a:solidFill>
                  <a:schemeClr val="dk1"/>
                </a:solidFill>
                <a:latin typeface="Calibri"/>
              </a:rPr>
              <a:t>Months in 2015 failed landing outcomes occurred in drone ship with corresponding Booster Version and Launch Site.</a:t>
            </a:r>
            <a:endParaRPr b="0" lang="en-GB" sz="1600" spc="-1" strike="noStrike">
              <a:solidFill>
                <a:srgbClr val="000000"/>
              </a:solidFill>
              <a:latin typeface="Arial"/>
            </a:endParaRPr>
          </a:p>
        </p:txBody>
      </p:sp>
      <p:sp>
        <p:nvSpPr>
          <p:cNvPr id="130" name="Title 1"/>
          <p:cNvSpPr/>
          <p:nvPr/>
        </p:nvSpPr>
        <p:spPr>
          <a:xfrm>
            <a:off x="770040" y="538560"/>
            <a:ext cx="10514880" cy="548280"/>
          </a:xfrm>
          <a:prstGeom prst="rect">
            <a:avLst/>
          </a:prstGeom>
          <a:noFill/>
          <a:ln w="0">
            <a:noFill/>
          </a:ln>
        </p:spPr>
        <p:style>
          <a:lnRef idx="0"/>
          <a:fillRef idx="0"/>
          <a:effectRef idx="0"/>
          <a:fontRef idx="minor"/>
        </p:style>
        <p:txBody>
          <a:bodyPr lIns="90000" rIns="90000" tIns="45000" bIns="45000" anchor="ctr">
            <a:normAutofit fontScale="83888"/>
          </a:bodyPr>
          <a:p>
            <a:pPr defTabSz="914400">
              <a:lnSpc>
                <a:spcPct val="90000"/>
              </a:lnSpc>
            </a:pPr>
            <a:r>
              <a:rPr b="0" lang="en-US" sz="4000" spc="-1" strike="noStrike">
                <a:solidFill>
                  <a:srgbClr val="0b49cb"/>
                </a:solidFill>
                <a:latin typeface="Abadi"/>
                <a:ea typeface="IBM Plex Mono SemiBold"/>
              </a:rPr>
              <a:t>2015 Launch Records</a:t>
            </a:r>
            <a:endParaRPr b="0" lang="en-GB" sz="4000" spc="-1" strike="noStrike">
              <a:solidFill>
                <a:srgbClr val="000000"/>
              </a:solidFill>
              <a:latin typeface="Arial"/>
            </a:endParaRPr>
          </a:p>
        </p:txBody>
      </p:sp>
      <p:pic>
        <p:nvPicPr>
          <p:cNvPr id="131" name="" descr=""/>
          <p:cNvPicPr/>
          <p:nvPr/>
        </p:nvPicPr>
        <p:blipFill>
          <a:blip r:embed="rId2"/>
          <a:stretch/>
        </p:blipFill>
        <p:spPr>
          <a:xfrm>
            <a:off x="770040" y="1440000"/>
            <a:ext cx="9147240" cy="1774080"/>
          </a:xfrm>
          <a:prstGeom prst="rect">
            <a:avLst/>
          </a:prstGeom>
          <a:ln w="0">
            <a:noFill/>
          </a:ln>
        </p:spPr>
      </p:pic>
      <p:sp>
        <p:nvSpPr>
          <p:cNvPr id="3" name="PlaceHolder 2"/>
          <p:cNvSpPr>
            <a:spLocks noGrp="1"/>
          </p:cNvSpPr>
          <p:nvPr>
            <p:ph type="sldNum" idx="2"/>
          </p:nvPr>
        </p:nvSpPr>
        <p:spPr/>
        <p:txBody>
          <a:bodyPr/>
          <a:p>
            <a:fld id="{4FC8BB8C-3633-4F57-B1DC-8A3CBC684494}" type="slidenum">
              <a:t>32</a:t>
            </a:fld>
          </a:p>
        </p:txBody>
      </p:sp>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32" name="Title 1"/>
          <p:cNvSpPr/>
          <p:nvPr/>
        </p:nvSpPr>
        <p:spPr>
          <a:xfrm>
            <a:off x="770040" y="538560"/>
            <a:ext cx="10514880" cy="548280"/>
          </a:xfrm>
          <a:prstGeom prst="rect">
            <a:avLst/>
          </a:prstGeom>
          <a:noFill/>
          <a:ln w="0">
            <a:noFill/>
          </a:ln>
        </p:spPr>
        <p:style>
          <a:lnRef idx="0"/>
          <a:fillRef idx="0"/>
          <a:effectRef idx="0"/>
          <a:fontRef idx="minor"/>
        </p:style>
        <p:txBody>
          <a:bodyPr lIns="90000" rIns="90000" tIns="45000" bIns="45000" anchor="ctr">
            <a:normAutofit fontScale="62222"/>
          </a:bodyPr>
          <a:p>
            <a:pPr defTabSz="914400">
              <a:lnSpc>
                <a:spcPct val="90000"/>
              </a:lnSpc>
            </a:pPr>
            <a:r>
              <a:rPr b="0" lang="en-US" sz="4000" spc="-1" strike="noStrike">
                <a:solidFill>
                  <a:srgbClr val="0b49cb"/>
                </a:solidFill>
                <a:latin typeface="Abadi"/>
                <a:ea typeface="IBM Plex Mono SemiBold"/>
              </a:rPr>
              <a:t>Rank Landing Outcomes Between 2010-06-04 and 2017-03-20</a:t>
            </a:r>
            <a:endParaRPr b="0" lang="en-GB" sz="4000" spc="-1" strike="noStrike">
              <a:solidFill>
                <a:srgbClr val="000000"/>
              </a:solidFill>
              <a:latin typeface="Arial"/>
            </a:endParaRPr>
          </a:p>
        </p:txBody>
      </p:sp>
      <p:pic>
        <p:nvPicPr>
          <p:cNvPr id="133" name="" descr=""/>
          <p:cNvPicPr/>
          <p:nvPr/>
        </p:nvPicPr>
        <p:blipFill>
          <a:blip r:embed="rId2"/>
          <a:stretch/>
        </p:blipFill>
        <p:spPr>
          <a:xfrm>
            <a:off x="1440000" y="1342800"/>
            <a:ext cx="6096600" cy="3336840"/>
          </a:xfrm>
          <a:prstGeom prst="rect">
            <a:avLst/>
          </a:prstGeom>
          <a:ln w="0">
            <a:noFill/>
          </a:ln>
        </p:spPr>
      </p:pic>
      <p:sp>
        <p:nvSpPr>
          <p:cNvPr id="2" name="PlaceHolder 1"/>
          <p:cNvSpPr>
            <a:spLocks noGrp="1"/>
          </p:cNvSpPr>
          <p:nvPr>
            <p:ph type="sldNum" idx="2"/>
          </p:nvPr>
        </p:nvSpPr>
        <p:spPr/>
        <p:txBody>
          <a:bodyPr/>
          <a:p>
            <a:fld id="{2EC01715-0942-4D37-A1BA-3024CEAD0234}" type="slidenum">
              <a:t>33</a:t>
            </a:fld>
          </a:p>
        </p:txBody>
      </p:sp>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34" name="TextBox 6"/>
          <p:cNvSpPr/>
          <p:nvPr/>
        </p:nvSpPr>
        <p:spPr>
          <a:xfrm>
            <a:off x="811440" y="2529720"/>
            <a:ext cx="1031040" cy="363960"/>
          </a:xfrm>
          <a:prstGeom prst="rect">
            <a:avLst/>
          </a:prstGeom>
          <a:solidFill>
            <a:srgbClr val="0948cb"/>
          </a:solidFill>
          <a:ln w="0">
            <a:noFill/>
          </a:ln>
        </p:spPr>
        <p:style>
          <a:lnRef idx="0"/>
          <a:fillRef idx="0"/>
          <a:effectRef idx="0"/>
          <a:fontRef idx="minor"/>
        </p:style>
        <p:txBody>
          <a:bodyPr wrap="none" lIns="90000" rIns="90000" tIns="45000" bIns="45000" anchor="t">
            <a:spAutoFit/>
          </a:bodyPr>
          <a:p>
            <a:pPr defTabSz="914400">
              <a:lnSpc>
                <a:spcPct val="100000"/>
              </a:lnSpc>
            </a:pPr>
            <a:r>
              <a:rPr b="0" lang="en-US" sz="1800" spc="-1" strike="noStrike">
                <a:solidFill>
                  <a:schemeClr val="lt1"/>
                </a:solidFill>
                <a:latin typeface="Calibri"/>
                <a:ea typeface="DejaVu Sans"/>
              </a:rPr>
              <a:t>Section 3</a:t>
            </a:r>
            <a:endParaRPr b="0" lang="en-GB" sz="1800" spc="-1" strike="noStrike">
              <a:solidFill>
                <a:srgbClr val="ffffff"/>
              </a:solidFill>
              <a:latin typeface="Arial"/>
            </a:endParaRPr>
          </a:p>
        </p:txBody>
      </p:sp>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35" name="PlaceHolder 1"/>
          <p:cNvSpPr>
            <a:spLocks noGrp="1"/>
          </p:cNvSpPr>
          <p:nvPr>
            <p:ph/>
          </p:nvPr>
        </p:nvSpPr>
        <p:spPr>
          <a:xfrm>
            <a:off x="874800" y="5400000"/>
            <a:ext cx="9744840" cy="1079640"/>
          </a:xfrm>
          <a:prstGeom prst="rect">
            <a:avLst/>
          </a:prstGeom>
          <a:noFill/>
          <a:ln w="0">
            <a:noFill/>
          </a:ln>
        </p:spPr>
        <p:txBody>
          <a:bodyPr lIns="91440" rIns="91440" tIns="45720" bIns="45720" anchor="t">
            <a:normAutofit/>
          </a:bodyPr>
          <a:p>
            <a:pPr indent="0" defTabSz="914400">
              <a:lnSpc>
                <a:spcPct val="100000"/>
              </a:lnSpc>
              <a:spcBef>
                <a:spcPts val="1400"/>
              </a:spcBef>
              <a:buNone/>
              <a:tabLst>
                <a:tab algn="l" pos="0"/>
              </a:tabLst>
            </a:pPr>
            <a:endParaRPr b="0" lang="en-GB" sz="1600" spc="-1" strike="noStrike">
              <a:solidFill>
                <a:srgbClr val="000000"/>
              </a:solidFill>
              <a:latin typeface="Arial"/>
            </a:endParaRPr>
          </a:p>
          <a:p>
            <a:pPr indent="0" defTabSz="914400">
              <a:lnSpc>
                <a:spcPct val="100000"/>
              </a:lnSpc>
              <a:buNone/>
              <a:tabLst>
                <a:tab algn="l" pos="0"/>
              </a:tabLst>
            </a:pPr>
            <a:r>
              <a:rPr b="0" lang="en-US" sz="1600" spc="-1" strike="noStrike">
                <a:solidFill>
                  <a:schemeClr val="dk1"/>
                </a:solidFill>
                <a:latin typeface="Calibri"/>
              </a:rPr>
              <a:t>On the west is one site (VAFB SLC-4E) where 10 launch points are identified. On the east are three launch sites where a total of 46 launch points are identified.</a:t>
            </a:r>
            <a:endParaRPr b="0" lang="en-GB" sz="1600" spc="-1" strike="noStrike">
              <a:solidFill>
                <a:srgbClr val="000000"/>
              </a:solidFill>
              <a:latin typeface="Arial"/>
            </a:endParaRPr>
          </a:p>
        </p:txBody>
      </p:sp>
      <p:sp>
        <p:nvSpPr>
          <p:cNvPr id="136" name="Title 1"/>
          <p:cNvSpPr/>
          <p:nvPr/>
        </p:nvSpPr>
        <p:spPr>
          <a:xfrm>
            <a:off x="770040" y="538560"/>
            <a:ext cx="10514880" cy="548280"/>
          </a:xfrm>
          <a:prstGeom prst="rect">
            <a:avLst/>
          </a:prstGeom>
          <a:noFill/>
          <a:ln w="0">
            <a:noFill/>
          </a:ln>
        </p:spPr>
        <p:style>
          <a:lnRef idx="0"/>
          <a:fillRef idx="0"/>
          <a:effectRef idx="0"/>
          <a:fontRef idx="minor"/>
        </p:style>
        <p:txBody>
          <a:bodyPr lIns="90000" rIns="90000" tIns="45000" bIns="45000" anchor="ctr">
            <a:normAutofit/>
          </a:bodyPr>
          <a:p>
            <a:pPr defTabSz="914400">
              <a:lnSpc>
                <a:spcPct val="90000"/>
              </a:lnSpc>
            </a:pPr>
            <a:r>
              <a:rPr b="0" lang="en-US" sz="3200" spc="-1" strike="noStrike">
                <a:solidFill>
                  <a:srgbClr val="0b49cb"/>
                </a:solidFill>
                <a:latin typeface="Abadi"/>
                <a:ea typeface="IBM Plex Mono SemiBold"/>
              </a:rPr>
              <a:t>Map of Launch Sites</a:t>
            </a:r>
            <a:endParaRPr b="0" lang="en-GB" sz="3200" spc="-1" strike="noStrike">
              <a:solidFill>
                <a:srgbClr val="000000"/>
              </a:solidFill>
              <a:latin typeface="Arial"/>
            </a:endParaRPr>
          </a:p>
        </p:txBody>
      </p:sp>
      <p:pic>
        <p:nvPicPr>
          <p:cNvPr id="137" name="" descr=""/>
          <p:cNvPicPr/>
          <p:nvPr/>
        </p:nvPicPr>
        <p:blipFill>
          <a:blip r:embed="rId2"/>
          <a:stretch/>
        </p:blipFill>
        <p:spPr>
          <a:xfrm>
            <a:off x="938160" y="1353240"/>
            <a:ext cx="8781480" cy="4190400"/>
          </a:xfrm>
          <a:prstGeom prst="rect">
            <a:avLst/>
          </a:prstGeom>
          <a:ln w="0">
            <a:noFill/>
          </a:ln>
        </p:spPr>
      </p:pic>
      <p:sp>
        <p:nvSpPr>
          <p:cNvPr id="3" name="PlaceHolder 2"/>
          <p:cNvSpPr>
            <a:spLocks noGrp="1"/>
          </p:cNvSpPr>
          <p:nvPr>
            <p:ph type="sldNum" idx="2"/>
          </p:nvPr>
        </p:nvSpPr>
        <p:spPr/>
        <p:txBody>
          <a:bodyPr/>
          <a:p>
            <a:fld id="{AB70E73E-2C2E-48F1-871C-8E34DF8CDC1B}" type="slidenum">
              <a:t>35</a:t>
            </a:fld>
          </a:p>
        </p:txBody>
      </p:sp>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38" name="PlaceHolder 1"/>
          <p:cNvSpPr>
            <a:spLocks noGrp="1"/>
          </p:cNvSpPr>
          <p:nvPr>
            <p:ph/>
          </p:nvPr>
        </p:nvSpPr>
        <p:spPr>
          <a:xfrm>
            <a:off x="770040" y="5220000"/>
            <a:ext cx="9744840" cy="1259640"/>
          </a:xfrm>
          <a:prstGeom prst="rect">
            <a:avLst/>
          </a:prstGeom>
          <a:noFill/>
          <a:ln w="0">
            <a:noFill/>
          </a:ln>
        </p:spPr>
        <p:txBody>
          <a:bodyPr lIns="91440" rIns="91440" tIns="45720" bIns="45720" anchor="t">
            <a:normAutofit/>
          </a:bodyPr>
          <a:p>
            <a:pPr indent="0" defTabSz="914400">
              <a:lnSpc>
                <a:spcPct val="100000"/>
              </a:lnSpc>
              <a:spcBef>
                <a:spcPts val="1400"/>
              </a:spcBef>
              <a:buNone/>
              <a:tabLst>
                <a:tab algn="l" pos="0"/>
              </a:tabLst>
            </a:pPr>
            <a:endParaRPr b="0" lang="en-GB" sz="1600" spc="-1" strike="noStrike">
              <a:solidFill>
                <a:srgbClr val="000000"/>
              </a:solidFill>
              <a:latin typeface="Arial"/>
            </a:endParaRPr>
          </a:p>
          <a:p>
            <a:pPr indent="0" defTabSz="914400">
              <a:lnSpc>
                <a:spcPct val="100000"/>
              </a:lnSpc>
              <a:spcBef>
                <a:spcPts val="1400"/>
              </a:spcBef>
              <a:buNone/>
              <a:tabLst>
                <a:tab algn="l" pos="0"/>
              </a:tabLst>
            </a:pPr>
            <a:r>
              <a:rPr b="0" lang="en-US" sz="1600" spc="-1" strike="noStrike">
                <a:solidFill>
                  <a:schemeClr val="accent3">
                    <a:lumMod val="25000"/>
                  </a:schemeClr>
                </a:solidFill>
                <a:latin typeface="Calibri"/>
                <a:ea typeface="Calibri"/>
              </a:rPr>
              <a:t>The Launch Site VAFB SLC-4E clearly shown as Vanderberg Space Launch Complex 4 show 6 failed and 4 successful launches.</a:t>
            </a:r>
            <a:endParaRPr b="0" lang="en-GB" sz="1600" spc="-1" strike="noStrike">
              <a:solidFill>
                <a:srgbClr val="000000"/>
              </a:solidFill>
              <a:latin typeface="Arial"/>
            </a:endParaRPr>
          </a:p>
        </p:txBody>
      </p:sp>
      <p:sp>
        <p:nvSpPr>
          <p:cNvPr id="139" name="Title 1"/>
          <p:cNvSpPr/>
          <p:nvPr/>
        </p:nvSpPr>
        <p:spPr>
          <a:xfrm>
            <a:off x="770040" y="538560"/>
            <a:ext cx="10514880" cy="548280"/>
          </a:xfrm>
          <a:prstGeom prst="rect">
            <a:avLst/>
          </a:prstGeom>
          <a:noFill/>
          <a:ln w="0">
            <a:noFill/>
          </a:ln>
        </p:spPr>
        <p:style>
          <a:lnRef idx="0"/>
          <a:fillRef idx="0"/>
          <a:effectRef idx="0"/>
          <a:fontRef idx="minor"/>
        </p:style>
        <p:txBody>
          <a:bodyPr lIns="90000" rIns="90000" tIns="45000" bIns="45000" anchor="ctr">
            <a:normAutofit/>
          </a:bodyPr>
          <a:p>
            <a:pPr defTabSz="914400">
              <a:lnSpc>
                <a:spcPct val="90000"/>
              </a:lnSpc>
            </a:pPr>
            <a:r>
              <a:rPr b="0" lang="en-US" sz="3200" spc="-1" strike="noStrike">
                <a:solidFill>
                  <a:srgbClr val="0b49cb"/>
                </a:solidFill>
                <a:latin typeface="Abadi"/>
                <a:ea typeface="IBM Plex Mono SemiBold"/>
              </a:rPr>
              <a:t>Successful and Failed Launches at VAFB SLC-4E</a:t>
            </a:r>
            <a:endParaRPr b="0" lang="en-GB" sz="3200" spc="-1" strike="noStrike">
              <a:solidFill>
                <a:srgbClr val="000000"/>
              </a:solidFill>
              <a:latin typeface="Arial"/>
            </a:endParaRPr>
          </a:p>
        </p:txBody>
      </p:sp>
      <p:pic>
        <p:nvPicPr>
          <p:cNvPr id="140" name="" descr=""/>
          <p:cNvPicPr/>
          <p:nvPr/>
        </p:nvPicPr>
        <p:blipFill>
          <a:blip r:embed="rId2"/>
          <a:stretch/>
        </p:blipFill>
        <p:spPr>
          <a:xfrm>
            <a:off x="973440" y="1323000"/>
            <a:ext cx="8781480" cy="4190400"/>
          </a:xfrm>
          <a:prstGeom prst="rect">
            <a:avLst/>
          </a:prstGeom>
          <a:ln w="0">
            <a:noFill/>
          </a:ln>
        </p:spPr>
      </p:pic>
      <p:sp>
        <p:nvSpPr>
          <p:cNvPr id="3" name="PlaceHolder 2"/>
          <p:cNvSpPr>
            <a:spLocks noGrp="1"/>
          </p:cNvSpPr>
          <p:nvPr>
            <p:ph type="sldNum" idx="2"/>
          </p:nvPr>
        </p:nvSpPr>
        <p:spPr/>
        <p:txBody>
          <a:bodyPr/>
          <a:p>
            <a:fld id="{EB1F0C41-B7BE-4973-9A77-DB230D5A1A44}" type="slidenum">
              <a:t>36</a:t>
            </a:fld>
          </a:p>
        </p:txBody>
      </p:sp>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41" name="PlaceHolder 1"/>
          <p:cNvSpPr>
            <a:spLocks noGrp="1"/>
          </p:cNvSpPr>
          <p:nvPr>
            <p:ph/>
          </p:nvPr>
        </p:nvSpPr>
        <p:spPr>
          <a:xfrm>
            <a:off x="864000" y="5400000"/>
            <a:ext cx="9395640" cy="1079640"/>
          </a:xfrm>
          <a:prstGeom prst="rect">
            <a:avLst/>
          </a:prstGeom>
          <a:noFill/>
          <a:ln w="0">
            <a:noFill/>
          </a:ln>
        </p:spPr>
        <p:txBody>
          <a:bodyPr lIns="91440" rIns="91440" tIns="45720" bIns="45720" anchor="t">
            <a:normAutofit fontScale="81111" lnSpcReduction="10000"/>
          </a:bodyPr>
          <a:p>
            <a:pPr indent="0" defTabSz="914400">
              <a:lnSpc>
                <a:spcPct val="100000"/>
              </a:lnSpc>
              <a:spcBef>
                <a:spcPts val="1400"/>
              </a:spcBef>
              <a:buNone/>
              <a:tabLst>
                <a:tab algn="l" pos="0"/>
              </a:tabLst>
            </a:pPr>
            <a:endParaRPr b="0" lang="en-GB" sz="2200" spc="-1" strike="noStrike">
              <a:solidFill>
                <a:srgbClr val="000000"/>
              </a:solidFill>
              <a:latin typeface="Arial"/>
            </a:endParaRPr>
          </a:p>
          <a:p>
            <a:pPr indent="0" defTabSz="914400">
              <a:lnSpc>
                <a:spcPct val="100000"/>
              </a:lnSpc>
              <a:spcBef>
                <a:spcPts val="1400"/>
              </a:spcBef>
              <a:buNone/>
              <a:tabLst>
                <a:tab algn="l" pos="0"/>
              </a:tabLst>
            </a:pPr>
            <a:r>
              <a:rPr b="0" lang="en-US" sz="1600" spc="-1" strike="noStrike">
                <a:solidFill>
                  <a:schemeClr val="accent3">
                    <a:lumMod val="25000"/>
                  </a:schemeClr>
                </a:solidFill>
                <a:latin typeface="Abadi"/>
              </a:rPr>
              <a:t>Distance from center of Launch Site VAFB SLC-4E to shoreline is 1.39km while distance to Coast Road is 1.17km with rail line lying between both shoreline and road. The nearest city (not shown) is about 14km northeast of the launch site.</a:t>
            </a:r>
            <a:endParaRPr b="0" lang="en-GB" sz="1600" spc="-1" strike="noStrike">
              <a:solidFill>
                <a:srgbClr val="000000"/>
              </a:solidFill>
              <a:latin typeface="Arial"/>
            </a:endParaRPr>
          </a:p>
        </p:txBody>
      </p:sp>
      <p:sp>
        <p:nvSpPr>
          <p:cNvPr id="142" name="Title 1"/>
          <p:cNvSpPr/>
          <p:nvPr/>
        </p:nvSpPr>
        <p:spPr>
          <a:xfrm>
            <a:off x="770040" y="538560"/>
            <a:ext cx="10514880" cy="548280"/>
          </a:xfrm>
          <a:prstGeom prst="rect">
            <a:avLst/>
          </a:prstGeom>
          <a:noFill/>
          <a:ln w="0">
            <a:noFill/>
          </a:ln>
        </p:spPr>
        <p:style>
          <a:lnRef idx="0"/>
          <a:fillRef idx="0"/>
          <a:effectRef idx="0"/>
          <a:fontRef idx="minor"/>
        </p:style>
        <p:txBody>
          <a:bodyPr lIns="90000" rIns="90000" tIns="45000" bIns="45000" anchor="ctr">
            <a:normAutofit/>
          </a:bodyPr>
          <a:p>
            <a:pPr defTabSz="914400">
              <a:lnSpc>
                <a:spcPct val="90000"/>
              </a:lnSpc>
            </a:pPr>
            <a:r>
              <a:rPr b="0" lang="en-US" sz="3200" spc="-1" strike="noStrike">
                <a:solidFill>
                  <a:srgbClr val="0b49cb"/>
                </a:solidFill>
                <a:latin typeface="Abadi"/>
                <a:ea typeface="IBM Plex Mono SemiBold"/>
              </a:rPr>
              <a:t>Launch Site to Shoreline, Rail and Road</a:t>
            </a:r>
            <a:endParaRPr b="0" lang="en-GB" sz="3200" spc="-1" strike="noStrike">
              <a:solidFill>
                <a:srgbClr val="000000"/>
              </a:solidFill>
              <a:latin typeface="Arial"/>
            </a:endParaRPr>
          </a:p>
        </p:txBody>
      </p:sp>
      <p:pic>
        <p:nvPicPr>
          <p:cNvPr id="143" name="" descr=""/>
          <p:cNvPicPr/>
          <p:nvPr/>
        </p:nvPicPr>
        <p:blipFill>
          <a:blip r:embed="rId2"/>
          <a:stretch/>
        </p:blipFill>
        <p:spPr>
          <a:xfrm>
            <a:off x="1260000" y="1296000"/>
            <a:ext cx="8781480" cy="4190400"/>
          </a:xfrm>
          <a:prstGeom prst="rect">
            <a:avLst/>
          </a:prstGeom>
          <a:ln w="0">
            <a:noFill/>
          </a:ln>
        </p:spPr>
      </p:pic>
      <p:sp>
        <p:nvSpPr>
          <p:cNvPr id="3" name="PlaceHolder 2"/>
          <p:cNvSpPr>
            <a:spLocks noGrp="1"/>
          </p:cNvSpPr>
          <p:nvPr>
            <p:ph type="sldNum" idx="2"/>
          </p:nvPr>
        </p:nvSpPr>
        <p:spPr/>
        <p:txBody>
          <a:bodyPr/>
          <a:p>
            <a:fld id="{3B0CF4BD-CEF1-4444-A46C-2750505305B4}" type="slidenum">
              <a:t>37</a:t>
            </a:fld>
          </a:p>
        </p:txBody>
      </p:sp>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44" name="TextBox 1"/>
          <p:cNvSpPr/>
          <p:nvPr/>
        </p:nvSpPr>
        <p:spPr>
          <a:xfrm>
            <a:off x="811440" y="2529720"/>
            <a:ext cx="1031040" cy="363960"/>
          </a:xfrm>
          <a:prstGeom prst="rect">
            <a:avLst/>
          </a:prstGeom>
          <a:solidFill>
            <a:srgbClr val="0948cb"/>
          </a:solidFill>
          <a:ln w="0">
            <a:noFill/>
          </a:ln>
        </p:spPr>
        <p:style>
          <a:lnRef idx="0"/>
          <a:fillRef idx="0"/>
          <a:effectRef idx="0"/>
          <a:fontRef idx="minor"/>
        </p:style>
        <p:txBody>
          <a:bodyPr wrap="none" lIns="90000" rIns="90000" tIns="45000" bIns="45000" anchor="t">
            <a:spAutoFit/>
          </a:bodyPr>
          <a:p>
            <a:pPr defTabSz="914400">
              <a:lnSpc>
                <a:spcPct val="100000"/>
              </a:lnSpc>
            </a:pPr>
            <a:r>
              <a:rPr b="0" lang="en-US" sz="1800" spc="-1" strike="noStrike">
                <a:solidFill>
                  <a:schemeClr val="lt1"/>
                </a:solidFill>
                <a:latin typeface="Calibri"/>
                <a:ea typeface="DejaVu Sans"/>
              </a:rPr>
              <a:t>Section 4</a:t>
            </a:r>
            <a:endParaRPr b="0" lang="en-GB" sz="1800" spc="-1" strike="noStrike">
              <a:solidFill>
                <a:srgbClr val="ffffff"/>
              </a:solidFill>
              <a:latin typeface="Arial"/>
            </a:endParaRPr>
          </a:p>
        </p:txBody>
      </p:sp>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45" name="PlaceHolder 1"/>
          <p:cNvSpPr>
            <a:spLocks noGrp="1"/>
          </p:cNvSpPr>
          <p:nvPr>
            <p:ph/>
          </p:nvPr>
        </p:nvSpPr>
        <p:spPr>
          <a:xfrm>
            <a:off x="770040" y="1825560"/>
            <a:ext cx="9744840" cy="4350600"/>
          </a:xfrm>
          <a:prstGeom prst="rect">
            <a:avLst/>
          </a:prstGeom>
          <a:noFill/>
          <a:ln w="0">
            <a:noFill/>
          </a:ln>
        </p:spPr>
        <p:txBody>
          <a:bodyPr lIns="91440" rIns="91440" tIns="45720" bIns="45720" anchor="t">
            <a:normAutofit/>
          </a:bodyPr>
          <a:p>
            <a:pPr indent="0">
              <a:spcBef>
                <a:spcPts val="1417"/>
              </a:spcBef>
              <a:buNone/>
            </a:pPr>
            <a:endParaRPr b="0" lang="en-GB" sz="1800" spc="-1" strike="noStrike">
              <a:solidFill>
                <a:srgbClr val="000000"/>
              </a:solidFill>
              <a:latin typeface="Arial"/>
            </a:endParaRPr>
          </a:p>
        </p:txBody>
      </p:sp>
      <p:sp>
        <p:nvSpPr>
          <p:cNvPr id="146" name="Title 1"/>
          <p:cNvSpPr/>
          <p:nvPr/>
        </p:nvSpPr>
        <p:spPr>
          <a:xfrm>
            <a:off x="770040" y="538560"/>
            <a:ext cx="10514880" cy="548280"/>
          </a:xfrm>
          <a:prstGeom prst="rect">
            <a:avLst/>
          </a:prstGeom>
          <a:noFill/>
          <a:ln w="0">
            <a:noFill/>
          </a:ln>
        </p:spPr>
        <p:style>
          <a:lnRef idx="0"/>
          <a:fillRef idx="0"/>
          <a:effectRef idx="0"/>
          <a:fontRef idx="minor"/>
        </p:style>
        <p:txBody>
          <a:bodyPr lIns="90000" rIns="90000" tIns="45000" bIns="45000" anchor="ctr">
            <a:normAutofit/>
          </a:bodyPr>
          <a:p>
            <a:pPr defTabSz="914400">
              <a:lnSpc>
                <a:spcPct val="90000"/>
              </a:lnSpc>
            </a:pPr>
            <a:r>
              <a:rPr b="0" lang="en-US" sz="3200" spc="-1" strike="noStrike">
                <a:solidFill>
                  <a:srgbClr val="0b49cb"/>
                </a:solidFill>
                <a:latin typeface="Abadi"/>
                <a:ea typeface="IBM Plex Mono SemiBold"/>
              </a:rPr>
              <a:t>Success vs Failure for All Launch Sites</a:t>
            </a:r>
            <a:endParaRPr b="0" lang="en-GB" sz="3200" spc="-1" strike="noStrike">
              <a:solidFill>
                <a:srgbClr val="000000"/>
              </a:solidFill>
              <a:latin typeface="Arial"/>
            </a:endParaRPr>
          </a:p>
        </p:txBody>
      </p:sp>
      <p:pic>
        <p:nvPicPr>
          <p:cNvPr id="147" name="" descr=""/>
          <p:cNvPicPr/>
          <p:nvPr/>
        </p:nvPicPr>
        <p:blipFill>
          <a:blip r:embed="rId2"/>
          <a:stretch/>
        </p:blipFill>
        <p:spPr>
          <a:xfrm>
            <a:off x="1478160" y="1310760"/>
            <a:ext cx="8781480" cy="4876200"/>
          </a:xfrm>
          <a:prstGeom prst="rect">
            <a:avLst/>
          </a:prstGeom>
          <a:ln w="0">
            <a:noFill/>
          </a:ln>
        </p:spPr>
      </p:pic>
      <p:sp>
        <p:nvSpPr>
          <p:cNvPr id="3" name="PlaceHolder 2"/>
          <p:cNvSpPr>
            <a:spLocks noGrp="1"/>
          </p:cNvSpPr>
          <p:nvPr>
            <p:ph type="sldNum" idx="2"/>
          </p:nvPr>
        </p:nvSpPr>
        <p:spPr/>
        <p:txBody>
          <a:bodyPr/>
          <a:p>
            <a:fld id="{CB4FB0F8-4C91-4E6A-9EA8-B32CD67B3EC0}" type="slidenum">
              <a:t>39</a:t>
            </a:fld>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46" name="PlaceHolder 1"/>
          <p:cNvSpPr>
            <a:spLocks noGrp="1"/>
          </p:cNvSpPr>
          <p:nvPr>
            <p:ph type="sldNum" idx="19"/>
          </p:nvPr>
        </p:nvSpPr>
        <p:spPr>
          <a:xfrm>
            <a:off x="8714880" y="6025680"/>
            <a:ext cx="2742480" cy="401040"/>
          </a:xfrm>
          <a:prstGeom prst="rect">
            <a:avLst/>
          </a:prstGeom>
          <a:noFill/>
          <a:ln w="0">
            <a:noFill/>
          </a:ln>
        </p:spPr>
        <p:txBody>
          <a:bodyPr lIns="91440" rIns="91440" tIns="45720" bIns="45720" anchor="ctr">
            <a:normAutofit/>
          </a:bodyPr>
          <a:lstStyle>
            <a:lvl1pPr indent="0" algn="r" defTabSz="914400">
              <a:lnSpc>
                <a:spcPct val="100000"/>
              </a:lnSpc>
              <a:spcAft>
                <a:spcPts val="601"/>
              </a:spcAft>
              <a:buNone/>
              <a:tabLst>
                <a:tab algn="l" pos="0"/>
              </a:tabLst>
              <a:defRPr b="0" lang="en-US" sz="1600" spc="-1" strike="noStrike">
                <a:solidFill>
                  <a:srgbClr val="1c7ddb"/>
                </a:solidFill>
                <a:latin typeface="Abadi"/>
              </a:defRPr>
            </a:lvl1pPr>
          </a:lstStyle>
          <a:p>
            <a:pPr indent="0" algn="r" defTabSz="914400">
              <a:lnSpc>
                <a:spcPct val="100000"/>
              </a:lnSpc>
              <a:spcAft>
                <a:spcPts val="601"/>
              </a:spcAft>
              <a:buNone/>
              <a:tabLst>
                <a:tab algn="l" pos="0"/>
              </a:tabLst>
            </a:pPr>
            <a:fld id="{09B39451-7D46-4C6C-B81D-FB0DD4AA488A}" type="slidenum">
              <a:rPr b="0" lang="en-US" sz="1600" spc="-1" strike="noStrike">
                <a:solidFill>
                  <a:srgbClr val="1c7ddb"/>
                </a:solidFill>
                <a:latin typeface="Abadi"/>
              </a:rPr>
              <a:t>&lt;number&gt;</a:t>
            </a:fld>
            <a:endParaRPr b="0" lang="en-GB" sz="1600" spc="-1" strike="noStrike">
              <a:solidFill>
                <a:srgbClr val="000000"/>
              </a:solidFill>
              <a:latin typeface="Times New Roman"/>
            </a:endParaRPr>
          </a:p>
        </p:txBody>
      </p:sp>
      <p:sp>
        <p:nvSpPr>
          <p:cNvPr id="47" name="Title 1"/>
          <p:cNvSpPr/>
          <p:nvPr/>
        </p:nvSpPr>
        <p:spPr>
          <a:xfrm>
            <a:off x="828000" y="538560"/>
            <a:ext cx="10529280" cy="548280"/>
          </a:xfrm>
          <a:prstGeom prst="rect">
            <a:avLst/>
          </a:prstGeom>
          <a:noFill/>
          <a:ln w="0">
            <a:noFill/>
          </a:ln>
        </p:spPr>
        <p:style>
          <a:lnRef idx="0"/>
          <a:fillRef idx="0"/>
          <a:effectRef idx="0"/>
          <a:fontRef idx="minor"/>
        </p:style>
        <p:txBody>
          <a:bodyPr lIns="90000" rIns="90000" tIns="45000" bIns="45000" anchor="ctr">
            <a:normAutofit fontScale="83888"/>
          </a:bodyPr>
          <a:p>
            <a:pPr defTabSz="914400">
              <a:lnSpc>
                <a:spcPct val="90000"/>
              </a:lnSpc>
            </a:pPr>
            <a:r>
              <a:rPr b="0" lang="en-US" sz="4000" spc="-1" strike="noStrike">
                <a:solidFill>
                  <a:srgbClr val="0b49cb"/>
                </a:solidFill>
                <a:latin typeface="Abadi"/>
                <a:ea typeface="IBM Plex Mono SemiBold"/>
              </a:rPr>
              <a:t>Introduction</a:t>
            </a:r>
            <a:endParaRPr b="0" lang="en-GB" sz="4000" spc="-1" strike="noStrike">
              <a:solidFill>
                <a:srgbClr val="000000"/>
              </a:solidFill>
              <a:latin typeface="Arial"/>
            </a:endParaRPr>
          </a:p>
        </p:txBody>
      </p:sp>
      <p:sp>
        <p:nvSpPr>
          <p:cNvPr id="48" name="Content Placeholder 2"/>
          <p:cNvSpPr/>
          <p:nvPr/>
        </p:nvSpPr>
        <p:spPr>
          <a:xfrm>
            <a:off x="1094760" y="1909080"/>
            <a:ext cx="9884880" cy="4030560"/>
          </a:xfrm>
          <a:prstGeom prst="rect">
            <a:avLst/>
          </a:prstGeom>
          <a:noFill/>
          <a:ln w="0">
            <a:noFill/>
          </a:ln>
        </p:spPr>
        <p:style>
          <a:lnRef idx="0"/>
          <a:fillRef idx="0"/>
          <a:effectRef idx="0"/>
          <a:fontRef idx="minor"/>
        </p:style>
        <p:txBody>
          <a:bodyPr lIns="90000" rIns="90000" tIns="45000" bIns="45000" anchor="t">
            <a:normAutofit/>
          </a:bodyPr>
          <a:p>
            <a:pPr marL="228600" indent="-228600" defTabSz="914400">
              <a:lnSpc>
                <a:spcPct val="90000"/>
              </a:lnSpc>
              <a:spcBef>
                <a:spcPts val="1191"/>
              </a:spcBef>
              <a:spcAft>
                <a:spcPts val="992"/>
              </a:spcAft>
              <a:buClr>
                <a:srgbClr val="292929"/>
              </a:buClr>
              <a:buFont typeface="Arial"/>
              <a:buChar char="•"/>
            </a:pPr>
            <a:r>
              <a:rPr b="0" lang="en-US" sz="2200" spc="-1" strike="noStrike">
                <a:solidFill>
                  <a:schemeClr val="accent3">
                    <a:lumMod val="25000"/>
                  </a:schemeClr>
                </a:solidFill>
                <a:latin typeface="Abadi"/>
                <a:ea typeface="DejaVu Sans"/>
              </a:rPr>
              <a:t>Project Background and Context</a:t>
            </a:r>
            <a:endParaRPr b="0" lang="en-GB" sz="2200" spc="-1" strike="noStrike">
              <a:solidFill>
                <a:srgbClr val="000000"/>
              </a:solidFill>
              <a:latin typeface="Arial"/>
            </a:endParaRPr>
          </a:p>
          <a:p>
            <a:pPr marL="228600" indent="-228600" defTabSz="914400">
              <a:lnSpc>
                <a:spcPct val="90000"/>
              </a:lnSpc>
              <a:spcBef>
                <a:spcPts val="1191"/>
              </a:spcBef>
              <a:spcAft>
                <a:spcPts val="992"/>
              </a:spcAft>
              <a:buClr>
                <a:srgbClr val="292929"/>
              </a:buClr>
              <a:buFont typeface="Arial"/>
              <a:buChar char="•"/>
            </a:pPr>
            <a:r>
              <a:rPr b="0" lang="en-US" sz="1600" spc="-1" strike="noStrike">
                <a:solidFill>
                  <a:schemeClr val="accent3">
                    <a:lumMod val="25000"/>
                  </a:schemeClr>
                </a:solidFill>
                <a:latin typeface="Abadi"/>
                <a:ea typeface="DejaVu Sans"/>
              </a:rPr>
              <a:t>SpaceX’s annoucement of more than 60% cost saving on it’s Falcon 9 rocket in comparison to other providers’, hinged on its ability to reuse the first stage of the rocket which depends on successful landing after launch.</a:t>
            </a:r>
            <a:endParaRPr b="0" lang="en-GB" sz="1600" spc="-1" strike="noStrike">
              <a:solidFill>
                <a:srgbClr val="000000"/>
              </a:solidFill>
              <a:latin typeface="Arial"/>
            </a:endParaRPr>
          </a:p>
          <a:p>
            <a:pPr marL="228600" indent="-228600" defTabSz="914400">
              <a:lnSpc>
                <a:spcPct val="90000"/>
              </a:lnSpc>
              <a:spcBef>
                <a:spcPts val="1191"/>
              </a:spcBef>
              <a:spcAft>
                <a:spcPts val="992"/>
              </a:spcAft>
              <a:buClr>
                <a:srgbClr val="292929"/>
              </a:buClr>
              <a:buFont typeface="Arial"/>
              <a:buChar char="•"/>
            </a:pPr>
            <a:r>
              <a:rPr b="0" lang="en-US" sz="2200" spc="-1" strike="noStrike">
                <a:solidFill>
                  <a:schemeClr val="accent3">
                    <a:lumMod val="25000"/>
                  </a:schemeClr>
                </a:solidFill>
                <a:latin typeface="Abadi"/>
                <a:ea typeface="DejaVu Sans"/>
              </a:rPr>
              <a:t>Problems We Aim to Solve</a:t>
            </a:r>
            <a:endParaRPr b="0" lang="en-GB" sz="2200" spc="-1" strike="noStrike">
              <a:solidFill>
                <a:srgbClr val="000000"/>
              </a:solidFill>
              <a:latin typeface="Arial"/>
            </a:endParaRPr>
          </a:p>
          <a:p>
            <a:pPr marL="228600" indent="-228600" defTabSz="914400">
              <a:lnSpc>
                <a:spcPct val="90000"/>
              </a:lnSpc>
              <a:spcBef>
                <a:spcPts val="1191"/>
              </a:spcBef>
              <a:spcAft>
                <a:spcPts val="992"/>
              </a:spcAft>
              <a:buClr>
                <a:srgbClr val="292929"/>
              </a:buClr>
              <a:buFont typeface="Arial"/>
              <a:buChar char="•"/>
            </a:pPr>
            <a:r>
              <a:rPr b="0" lang="en-US" sz="1600" spc="-1" strike="noStrike">
                <a:solidFill>
                  <a:schemeClr val="accent3">
                    <a:lumMod val="25000"/>
                  </a:schemeClr>
                </a:solidFill>
                <a:latin typeface="Abadi"/>
                <a:ea typeface="DejaVu Sans"/>
              </a:rPr>
              <a:t>- Collect and Prepare Data</a:t>
            </a:r>
            <a:endParaRPr b="0" lang="en-GB" sz="1600" spc="-1" strike="noStrike">
              <a:solidFill>
                <a:srgbClr val="000000"/>
              </a:solidFill>
              <a:latin typeface="Arial"/>
            </a:endParaRPr>
          </a:p>
          <a:p>
            <a:pPr lvl="1" marL="432000" indent="-216000" defTabSz="914400">
              <a:lnSpc>
                <a:spcPct val="90000"/>
              </a:lnSpc>
              <a:spcAft>
                <a:spcPts val="992"/>
              </a:spcAft>
              <a:buClr>
                <a:srgbClr val="000000"/>
              </a:buClr>
              <a:buSzPct val="45000"/>
              <a:buFont typeface="Wingdings" charset="2"/>
              <a:buChar char=""/>
            </a:pPr>
            <a:r>
              <a:rPr b="0" lang="en-US" sz="1600" spc="-1" strike="noStrike">
                <a:solidFill>
                  <a:schemeClr val="accent3">
                    <a:lumMod val="25000"/>
                  </a:schemeClr>
                </a:solidFill>
                <a:latin typeface="Abadi"/>
                <a:ea typeface="DejaVu Sans"/>
              </a:rPr>
              <a:t>Collect, clean and prepare past Falcon 9 launches data</a:t>
            </a:r>
            <a:endParaRPr b="0" lang="en-GB" sz="1600" spc="-1" strike="noStrike">
              <a:solidFill>
                <a:srgbClr val="000000"/>
              </a:solidFill>
              <a:latin typeface="Arial"/>
            </a:endParaRPr>
          </a:p>
          <a:p>
            <a:pPr marL="228600" indent="-228600" defTabSz="914400">
              <a:lnSpc>
                <a:spcPct val="90000"/>
              </a:lnSpc>
              <a:spcBef>
                <a:spcPts val="1191"/>
              </a:spcBef>
              <a:spcAft>
                <a:spcPts val="992"/>
              </a:spcAft>
              <a:buClr>
                <a:srgbClr val="292929"/>
              </a:buClr>
              <a:buFont typeface="Arial"/>
              <a:buChar char="•"/>
            </a:pPr>
            <a:r>
              <a:rPr b="0" lang="en-US" sz="1600" spc="-1" strike="noStrike">
                <a:solidFill>
                  <a:schemeClr val="accent3">
                    <a:lumMod val="25000"/>
                  </a:schemeClr>
                </a:solidFill>
                <a:latin typeface="Abadi"/>
                <a:ea typeface="DejaVu Sans"/>
              </a:rPr>
              <a:t>- Predict the Likelihood of Successful Landing</a:t>
            </a:r>
            <a:endParaRPr b="0" lang="en-GB" sz="1600" spc="-1" strike="noStrike">
              <a:solidFill>
                <a:srgbClr val="000000"/>
              </a:solidFill>
              <a:latin typeface="Arial"/>
            </a:endParaRPr>
          </a:p>
          <a:p>
            <a:pPr lvl="1" marL="432000" indent="-216000" defTabSz="914400">
              <a:lnSpc>
                <a:spcPct val="90000"/>
              </a:lnSpc>
              <a:spcAft>
                <a:spcPts val="992"/>
              </a:spcAft>
              <a:buClr>
                <a:srgbClr val="000000"/>
              </a:buClr>
              <a:buSzPct val="45000"/>
              <a:buFont typeface="Wingdings" charset="2"/>
              <a:buChar char=""/>
            </a:pPr>
            <a:r>
              <a:rPr b="0" lang="en-US" sz="1600" spc="-1" strike="noStrike">
                <a:solidFill>
                  <a:schemeClr val="accent3">
                    <a:lumMod val="25000"/>
                  </a:schemeClr>
                </a:solidFill>
                <a:latin typeface="Abadi"/>
                <a:ea typeface="DejaVu Sans"/>
              </a:rPr>
              <a:t>Predict the outcome of Falcon 9’s first stage using ML</a:t>
            </a:r>
            <a:endParaRPr b="0" lang="en-GB" sz="16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48" name="PlaceHolder 1"/>
          <p:cNvSpPr>
            <a:spLocks noGrp="1"/>
          </p:cNvSpPr>
          <p:nvPr>
            <p:ph/>
          </p:nvPr>
        </p:nvSpPr>
        <p:spPr>
          <a:xfrm>
            <a:off x="734040" y="1825560"/>
            <a:ext cx="10550880" cy="4350600"/>
          </a:xfrm>
          <a:prstGeom prst="rect">
            <a:avLst/>
          </a:prstGeom>
          <a:noFill/>
          <a:ln w="0">
            <a:noFill/>
          </a:ln>
        </p:spPr>
        <p:txBody>
          <a:bodyPr lIns="91440" rIns="91440" tIns="45720" bIns="45720" anchor="t">
            <a:normAutofit/>
          </a:bodyPr>
          <a:p>
            <a:pPr indent="0">
              <a:spcBef>
                <a:spcPts val="1417"/>
              </a:spcBef>
              <a:buNone/>
            </a:pPr>
            <a:endParaRPr b="0" lang="en-GB" sz="1800" spc="-1" strike="noStrike">
              <a:solidFill>
                <a:srgbClr val="000000"/>
              </a:solidFill>
              <a:latin typeface="Arial"/>
            </a:endParaRPr>
          </a:p>
        </p:txBody>
      </p:sp>
      <p:sp>
        <p:nvSpPr>
          <p:cNvPr id="149" name="Title 1"/>
          <p:cNvSpPr/>
          <p:nvPr/>
        </p:nvSpPr>
        <p:spPr>
          <a:xfrm>
            <a:off x="770040" y="538560"/>
            <a:ext cx="10514880" cy="548280"/>
          </a:xfrm>
          <a:prstGeom prst="rect">
            <a:avLst/>
          </a:prstGeom>
          <a:noFill/>
          <a:ln w="0">
            <a:noFill/>
          </a:ln>
        </p:spPr>
        <p:style>
          <a:lnRef idx="0"/>
          <a:fillRef idx="0"/>
          <a:effectRef idx="0"/>
          <a:fontRef idx="minor"/>
        </p:style>
        <p:txBody>
          <a:bodyPr lIns="90000" rIns="90000" tIns="45000" bIns="45000" anchor="ctr">
            <a:normAutofit fontScale="93333"/>
          </a:bodyPr>
          <a:p>
            <a:pPr defTabSz="914400">
              <a:lnSpc>
                <a:spcPct val="90000"/>
              </a:lnSpc>
            </a:pPr>
            <a:r>
              <a:rPr b="0" lang="en-US" sz="3200" spc="-1" strike="noStrike">
                <a:solidFill>
                  <a:srgbClr val="0b49cb"/>
                </a:solidFill>
                <a:latin typeface="Abadi"/>
                <a:ea typeface="IBM Plex Mono SemiBold"/>
              </a:rPr>
              <a:t>Success vs Failure for Site with Highest Success Rate</a:t>
            </a:r>
            <a:endParaRPr b="0" lang="en-GB" sz="3200" spc="-1" strike="noStrike">
              <a:solidFill>
                <a:srgbClr val="000000"/>
              </a:solidFill>
              <a:latin typeface="Arial"/>
            </a:endParaRPr>
          </a:p>
        </p:txBody>
      </p:sp>
      <p:pic>
        <p:nvPicPr>
          <p:cNvPr id="150" name="" descr=""/>
          <p:cNvPicPr/>
          <p:nvPr/>
        </p:nvPicPr>
        <p:blipFill>
          <a:blip r:embed="rId2"/>
          <a:stretch/>
        </p:blipFill>
        <p:spPr>
          <a:xfrm>
            <a:off x="1298160" y="1299960"/>
            <a:ext cx="8781480" cy="4876200"/>
          </a:xfrm>
          <a:prstGeom prst="rect">
            <a:avLst/>
          </a:prstGeom>
          <a:ln w="0">
            <a:noFill/>
          </a:ln>
        </p:spPr>
      </p:pic>
      <p:sp>
        <p:nvSpPr>
          <p:cNvPr id="3" name="PlaceHolder 2"/>
          <p:cNvSpPr>
            <a:spLocks noGrp="1"/>
          </p:cNvSpPr>
          <p:nvPr>
            <p:ph type="sldNum" idx="2"/>
          </p:nvPr>
        </p:nvSpPr>
        <p:spPr/>
        <p:txBody>
          <a:bodyPr/>
          <a:p>
            <a:fld id="{F1031FE1-24F7-4796-8325-AE07E136996D}" type="slidenum">
              <a:t>40</a:t>
            </a:fld>
          </a:p>
        </p:txBody>
      </p:sp>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51" name="PlaceHolder 1"/>
          <p:cNvSpPr>
            <a:spLocks noGrp="1"/>
          </p:cNvSpPr>
          <p:nvPr>
            <p:ph/>
          </p:nvPr>
        </p:nvSpPr>
        <p:spPr>
          <a:xfrm>
            <a:off x="1260000" y="5400000"/>
            <a:ext cx="9719640" cy="1290600"/>
          </a:xfrm>
          <a:prstGeom prst="rect">
            <a:avLst/>
          </a:prstGeom>
          <a:noFill/>
          <a:ln w="0">
            <a:noFill/>
          </a:ln>
        </p:spPr>
        <p:txBody>
          <a:bodyPr lIns="91440" rIns="91440" tIns="45720" bIns="45720" anchor="t">
            <a:normAutofit/>
          </a:bodyPr>
          <a:p>
            <a:pPr indent="0" defTabSz="914400">
              <a:lnSpc>
                <a:spcPct val="100000"/>
              </a:lnSpc>
              <a:buNone/>
              <a:tabLst>
                <a:tab algn="l" pos="0"/>
              </a:tabLst>
            </a:pPr>
            <a:r>
              <a:rPr b="0" lang="en-US" sz="1600" spc="-1" strike="noStrike">
                <a:solidFill>
                  <a:schemeClr val="accent3">
                    <a:lumMod val="25000"/>
                  </a:schemeClr>
                </a:solidFill>
                <a:latin typeface="Abadi"/>
              </a:rPr>
              <a:t>Above clearly shows failure at Payload over 5500h for all launches at Launch Site KSC LC-39A with Booster Version FT</a:t>
            </a:r>
            <a:endParaRPr b="0" lang="en-GB" sz="1600" spc="-1" strike="noStrike">
              <a:solidFill>
                <a:srgbClr val="000000"/>
              </a:solidFill>
              <a:latin typeface="Arial"/>
            </a:endParaRPr>
          </a:p>
        </p:txBody>
      </p:sp>
      <p:sp>
        <p:nvSpPr>
          <p:cNvPr id="152" name="Title 1"/>
          <p:cNvSpPr/>
          <p:nvPr/>
        </p:nvSpPr>
        <p:spPr>
          <a:xfrm>
            <a:off x="770040" y="538560"/>
            <a:ext cx="10514880" cy="548280"/>
          </a:xfrm>
          <a:prstGeom prst="rect">
            <a:avLst/>
          </a:prstGeom>
          <a:noFill/>
          <a:ln w="0">
            <a:noFill/>
          </a:ln>
        </p:spPr>
        <p:style>
          <a:lnRef idx="0"/>
          <a:fillRef idx="0"/>
          <a:effectRef idx="0"/>
          <a:fontRef idx="minor"/>
        </p:style>
        <p:txBody>
          <a:bodyPr lIns="90000" rIns="90000" tIns="45000" bIns="45000" anchor="ctr">
            <a:normAutofit fontScale="83888"/>
          </a:bodyPr>
          <a:p>
            <a:pPr defTabSz="914400">
              <a:lnSpc>
                <a:spcPct val="90000"/>
              </a:lnSpc>
            </a:pPr>
            <a:r>
              <a:rPr b="0" lang="en-US" sz="4000" spc="-1" strike="noStrike">
                <a:solidFill>
                  <a:srgbClr val="0b49cb"/>
                </a:solidFill>
                <a:latin typeface="Abadi"/>
                <a:ea typeface="IBM Plex Mono SemiBold"/>
              </a:rPr>
              <a:t>Payload vs Launch Success by Booster Version</a:t>
            </a:r>
            <a:endParaRPr b="0" lang="en-GB" sz="4000" spc="-1" strike="noStrike">
              <a:solidFill>
                <a:srgbClr val="000000"/>
              </a:solidFill>
              <a:latin typeface="Arial"/>
            </a:endParaRPr>
          </a:p>
        </p:txBody>
      </p:sp>
      <p:pic>
        <p:nvPicPr>
          <p:cNvPr id="153" name="" descr=""/>
          <p:cNvPicPr/>
          <p:nvPr/>
        </p:nvPicPr>
        <p:blipFill>
          <a:blip r:embed="rId2"/>
          <a:stretch/>
        </p:blipFill>
        <p:spPr>
          <a:xfrm>
            <a:off x="1306800" y="1299240"/>
            <a:ext cx="8781480" cy="4190400"/>
          </a:xfrm>
          <a:prstGeom prst="rect">
            <a:avLst/>
          </a:prstGeom>
          <a:ln w="0">
            <a:noFill/>
          </a:ln>
        </p:spPr>
      </p:pic>
      <p:sp>
        <p:nvSpPr>
          <p:cNvPr id="3" name="PlaceHolder 2"/>
          <p:cNvSpPr>
            <a:spLocks noGrp="1"/>
          </p:cNvSpPr>
          <p:nvPr>
            <p:ph type="sldNum" idx="2"/>
          </p:nvPr>
        </p:nvSpPr>
        <p:spPr/>
        <p:txBody>
          <a:bodyPr/>
          <a:p>
            <a:fld id="{3E900F13-37DF-422A-A6F7-7408E4872A09}" type="slidenum">
              <a:t>41</a:t>
            </a:fld>
          </a:p>
        </p:txBody>
      </p:sp>
    </p:spTree>
  </p:cSld>
  <mc:AlternateContent>
    <mc:Choice Requires="p14">
      <p:transition spd="slow" p14:dur="2000"/>
    </mc:Choice>
    <mc:Fallback>
      <p:transition spd="slow"/>
    </mc:Fallback>
  </mc:AlternateContent>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54" name="TextBox 1"/>
          <p:cNvSpPr/>
          <p:nvPr/>
        </p:nvSpPr>
        <p:spPr>
          <a:xfrm>
            <a:off x="811440" y="2529720"/>
            <a:ext cx="1031040" cy="363960"/>
          </a:xfrm>
          <a:prstGeom prst="rect">
            <a:avLst/>
          </a:prstGeom>
          <a:solidFill>
            <a:srgbClr val="0948cb"/>
          </a:solidFill>
          <a:ln w="0">
            <a:noFill/>
          </a:ln>
        </p:spPr>
        <p:style>
          <a:lnRef idx="0"/>
          <a:fillRef idx="0"/>
          <a:effectRef idx="0"/>
          <a:fontRef idx="minor"/>
        </p:style>
        <p:txBody>
          <a:bodyPr wrap="none" lIns="90000" rIns="90000" tIns="45000" bIns="45000" anchor="t">
            <a:spAutoFit/>
          </a:bodyPr>
          <a:p>
            <a:pPr defTabSz="914400">
              <a:lnSpc>
                <a:spcPct val="100000"/>
              </a:lnSpc>
            </a:pPr>
            <a:r>
              <a:rPr b="0" lang="en-US" sz="1800" spc="-1" strike="noStrike">
                <a:solidFill>
                  <a:schemeClr val="lt1"/>
                </a:solidFill>
                <a:latin typeface="Calibri"/>
                <a:ea typeface="DejaVu Sans"/>
              </a:rPr>
              <a:t>Section 5</a:t>
            </a:r>
            <a:endParaRPr b="0" lang="en-GB" sz="1800" spc="-1" strike="noStrike">
              <a:solidFill>
                <a:srgbClr val="ffffff"/>
              </a:solidFill>
              <a:latin typeface="Arial"/>
            </a:endParaRPr>
          </a:p>
        </p:txBody>
      </p:sp>
    </p:spTree>
  </p:cSld>
  <mc:AlternateContent>
    <mc:Choice Requires="p14">
      <p:transition spd="slow" p14:dur="2000"/>
    </mc:Choice>
    <mc:Fallback>
      <p:transition spd="slow"/>
    </mc:Fallback>
  </mc:AlternateContent>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55" name="PlaceHolder 1"/>
          <p:cNvSpPr>
            <a:spLocks noGrp="1"/>
          </p:cNvSpPr>
          <p:nvPr>
            <p:ph/>
          </p:nvPr>
        </p:nvSpPr>
        <p:spPr>
          <a:xfrm>
            <a:off x="770040" y="2082240"/>
            <a:ext cx="4809600" cy="3810960"/>
          </a:xfrm>
          <a:prstGeom prst="rect">
            <a:avLst/>
          </a:prstGeom>
          <a:noFill/>
          <a:ln w="0">
            <a:noFill/>
          </a:ln>
        </p:spPr>
        <p:txBody>
          <a:bodyPr lIns="91440" rIns="91440" tIns="45720" bIns="45720" anchor="t">
            <a:normAutofit/>
          </a:bodyPr>
          <a:p>
            <a:pPr marL="228600" indent="0" defTabSz="914400">
              <a:lnSpc>
                <a:spcPct val="100000"/>
              </a:lnSpc>
              <a:spcBef>
                <a:spcPts val="1400"/>
              </a:spcBef>
              <a:buNone/>
              <a:tabLst>
                <a:tab algn="l" pos="0"/>
              </a:tabLst>
            </a:pPr>
            <a:r>
              <a:rPr b="0" lang="en-US" sz="2200" spc="-1" strike="noStrike">
                <a:solidFill>
                  <a:schemeClr val="accent3">
                    <a:lumMod val="25000"/>
                  </a:schemeClr>
                </a:solidFill>
                <a:latin typeface="Abadi"/>
              </a:rPr>
              <a:t>All 4 models performed with similar accuracy of 83.33%</a:t>
            </a:r>
            <a:endParaRPr b="0" lang="en-GB" sz="2200" spc="-1" strike="noStrike">
              <a:solidFill>
                <a:srgbClr val="000000"/>
              </a:solidFill>
              <a:latin typeface="Arial"/>
            </a:endParaRPr>
          </a:p>
          <a:p>
            <a:pPr marL="228600" indent="0" defTabSz="914400">
              <a:lnSpc>
                <a:spcPct val="100000"/>
              </a:lnSpc>
              <a:spcBef>
                <a:spcPts val="1400"/>
              </a:spcBef>
              <a:buNone/>
              <a:tabLst>
                <a:tab algn="l" pos="0"/>
              </a:tabLst>
            </a:pPr>
            <a:endParaRPr b="0" lang="en-GB" sz="2200" spc="-1" strike="noStrike">
              <a:solidFill>
                <a:srgbClr val="000000"/>
              </a:solidFill>
              <a:latin typeface="Arial"/>
            </a:endParaRPr>
          </a:p>
          <a:p>
            <a:pPr marL="228600" indent="0" defTabSz="914400">
              <a:lnSpc>
                <a:spcPct val="100000"/>
              </a:lnSpc>
              <a:spcBef>
                <a:spcPts val="1400"/>
              </a:spcBef>
              <a:buNone/>
              <a:tabLst>
                <a:tab algn="l" pos="0"/>
              </a:tabLst>
            </a:pPr>
            <a:r>
              <a:rPr b="0" lang="en-US" sz="2200" spc="-1" strike="noStrike">
                <a:solidFill>
                  <a:schemeClr val="accent3">
                    <a:lumMod val="25000"/>
                  </a:schemeClr>
                </a:solidFill>
                <a:latin typeface="Abadi"/>
              </a:rPr>
              <a:t>In which case, time and processor cost of execution will make more sense in choosing. SVM and KNN are costlier in those regards. </a:t>
            </a:r>
            <a:endParaRPr b="0" lang="en-GB" sz="2200" spc="-1" strike="noStrike">
              <a:solidFill>
                <a:srgbClr val="000000"/>
              </a:solidFill>
              <a:latin typeface="Arial"/>
            </a:endParaRPr>
          </a:p>
        </p:txBody>
      </p:sp>
      <p:sp>
        <p:nvSpPr>
          <p:cNvPr id="156" name="Title 1"/>
          <p:cNvSpPr/>
          <p:nvPr/>
        </p:nvSpPr>
        <p:spPr>
          <a:xfrm>
            <a:off x="770040" y="538560"/>
            <a:ext cx="10514880" cy="548280"/>
          </a:xfrm>
          <a:prstGeom prst="rect">
            <a:avLst/>
          </a:prstGeom>
          <a:noFill/>
          <a:ln w="0">
            <a:noFill/>
          </a:ln>
        </p:spPr>
        <p:style>
          <a:lnRef idx="0"/>
          <a:fillRef idx="0"/>
          <a:effectRef idx="0"/>
          <a:fontRef idx="minor"/>
        </p:style>
        <p:txBody>
          <a:bodyPr lIns="90000" rIns="90000" tIns="45000" bIns="45000" anchor="ctr">
            <a:normAutofit fontScale="83888"/>
          </a:bodyPr>
          <a:p>
            <a:pPr defTabSz="914400">
              <a:lnSpc>
                <a:spcPct val="90000"/>
              </a:lnSpc>
            </a:pPr>
            <a:r>
              <a:rPr b="0" lang="en-US" sz="4000" spc="-1" strike="noStrike">
                <a:solidFill>
                  <a:srgbClr val="0b49cb"/>
                </a:solidFill>
                <a:latin typeface="Abadi"/>
                <a:ea typeface="IBM Plex Mono SemiBold"/>
              </a:rPr>
              <a:t>Classification Accuracy</a:t>
            </a:r>
            <a:endParaRPr b="0" lang="en-GB" sz="4000" spc="-1" strike="noStrike">
              <a:solidFill>
                <a:srgbClr val="000000"/>
              </a:solidFill>
              <a:latin typeface="Arial"/>
            </a:endParaRPr>
          </a:p>
        </p:txBody>
      </p:sp>
      <p:pic>
        <p:nvPicPr>
          <p:cNvPr id="157" name="" descr=""/>
          <p:cNvPicPr/>
          <p:nvPr/>
        </p:nvPicPr>
        <p:blipFill>
          <a:blip r:embed="rId2"/>
          <a:stretch/>
        </p:blipFill>
        <p:spPr>
          <a:xfrm>
            <a:off x="5775480" y="1620000"/>
            <a:ext cx="5767560" cy="3599640"/>
          </a:xfrm>
          <a:prstGeom prst="rect">
            <a:avLst/>
          </a:prstGeom>
          <a:ln w="0">
            <a:noFill/>
          </a:ln>
        </p:spPr>
      </p:pic>
      <p:sp>
        <p:nvSpPr>
          <p:cNvPr id="3" name="PlaceHolder 2"/>
          <p:cNvSpPr>
            <a:spLocks noGrp="1"/>
          </p:cNvSpPr>
          <p:nvPr>
            <p:ph type="sldNum" idx="2"/>
          </p:nvPr>
        </p:nvSpPr>
        <p:spPr/>
        <p:txBody>
          <a:bodyPr/>
          <a:p>
            <a:fld id="{B7579B17-ED4D-46E0-B6F1-F60A5E7D6B49}" type="slidenum">
              <a:t>43</a:t>
            </a:fld>
          </a:p>
        </p:txBody>
      </p:sp>
    </p:spTree>
  </p:cSld>
  <mc:AlternateContent>
    <mc:Choice Requires="p14">
      <p:transition spd="slow" p14:dur="2000"/>
    </mc:Choice>
    <mc:Fallback>
      <p:transition spd="slow"/>
    </mc:Fallback>
  </mc:AlternateContent>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58" name="PlaceHolder 1"/>
          <p:cNvSpPr>
            <a:spLocks noGrp="1"/>
          </p:cNvSpPr>
          <p:nvPr>
            <p:ph/>
          </p:nvPr>
        </p:nvSpPr>
        <p:spPr>
          <a:xfrm>
            <a:off x="770040" y="2057400"/>
            <a:ext cx="5169600" cy="3810960"/>
          </a:xfrm>
          <a:prstGeom prst="rect">
            <a:avLst/>
          </a:prstGeom>
          <a:noFill/>
          <a:ln w="0">
            <a:noFill/>
          </a:ln>
        </p:spPr>
        <p:txBody>
          <a:bodyPr lIns="90000" rIns="90000" tIns="45000" bIns="45000" anchor="t">
            <a:normAutofit/>
          </a:bodyPr>
          <a:p>
            <a:pPr marL="228600" indent="0" defTabSz="914400">
              <a:lnSpc>
                <a:spcPct val="100000"/>
              </a:lnSpc>
              <a:spcBef>
                <a:spcPts val="1400"/>
              </a:spcBef>
              <a:buNone/>
              <a:tabLst>
                <a:tab algn="l" pos="0"/>
              </a:tabLst>
            </a:pPr>
            <a:r>
              <a:rPr b="0" lang="en-US" sz="2200" spc="-1" strike="noStrike">
                <a:solidFill>
                  <a:schemeClr val="accent3">
                    <a:lumMod val="25000"/>
                  </a:schemeClr>
                </a:solidFill>
                <a:latin typeface="Abadi"/>
              </a:rPr>
              <a:t>All 4 models generated similar confusion matrix distribution implying similar precision and recall. In essence, similar F1 score.</a:t>
            </a:r>
            <a:endParaRPr b="0" lang="en-GB" sz="2200" spc="-1" strike="noStrike">
              <a:solidFill>
                <a:srgbClr val="000000"/>
              </a:solidFill>
              <a:latin typeface="Arial"/>
            </a:endParaRPr>
          </a:p>
        </p:txBody>
      </p:sp>
      <p:sp>
        <p:nvSpPr>
          <p:cNvPr id="159" name="Title 1"/>
          <p:cNvSpPr/>
          <p:nvPr/>
        </p:nvSpPr>
        <p:spPr>
          <a:xfrm>
            <a:off x="770040" y="538560"/>
            <a:ext cx="10514880" cy="548280"/>
          </a:xfrm>
          <a:prstGeom prst="rect">
            <a:avLst/>
          </a:prstGeom>
          <a:noFill/>
          <a:ln w="0">
            <a:noFill/>
          </a:ln>
        </p:spPr>
        <p:style>
          <a:lnRef idx="0"/>
          <a:fillRef idx="0"/>
          <a:effectRef idx="0"/>
          <a:fontRef idx="minor"/>
        </p:style>
        <p:txBody>
          <a:bodyPr lIns="90000" rIns="90000" tIns="45000" bIns="45000" anchor="ctr">
            <a:normAutofit fontScale="83888"/>
          </a:bodyPr>
          <a:p>
            <a:pPr defTabSz="914400">
              <a:lnSpc>
                <a:spcPct val="90000"/>
              </a:lnSpc>
            </a:pPr>
            <a:r>
              <a:rPr b="0" lang="en-US" sz="4000" spc="-1" strike="noStrike">
                <a:solidFill>
                  <a:srgbClr val="0b49cb"/>
                </a:solidFill>
                <a:latin typeface="Abadi"/>
                <a:ea typeface="IBM Plex Mono SemiBold"/>
              </a:rPr>
              <a:t>Confusion Matrix</a:t>
            </a:r>
            <a:endParaRPr b="0" lang="en-GB" sz="4000" spc="-1" strike="noStrike">
              <a:solidFill>
                <a:srgbClr val="000000"/>
              </a:solidFill>
              <a:latin typeface="Arial"/>
            </a:endParaRPr>
          </a:p>
        </p:txBody>
      </p:sp>
      <p:pic>
        <p:nvPicPr>
          <p:cNvPr id="160" name="" descr=""/>
          <p:cNvPicPr/>
          <p:nvPr/>
        </p:nvPicPr>
        <p:blipFill>
          <a:blip r:embed="rId2"/>
          <a:stretch/>
        </p:blipFill>
        <p:spPr>
          <a:xfrm>
            <a:off x="6264000" y="1459800"/>
            <a:ext cx="4895640" cy="4201200"/>
          </a:xfrm>
          <a:prstGeom prst="rect">
            <a:avLst/>
          </a:prstGeom>
          <a:ln w="0">
            <a:noFill/>
          </a:ln>
        </p:spPr>
      </p:pic>
      <p:sp>
        <p:nvSpPr>
          <p:cNvPr id="3" name="PlaceHolder 2"/>
          <p:cNvSpPr>
            <a:spLocks noGrp="1"/>
          </p:cNvSpPr>
          <p:nvPr>
            <p:ph type="sldNum" idx="2"/>
          </p:nvPr>
        </p:nvSpPr>
        <p:spPr/>
        <p:txBody>
          <a:bodyPr/>
          <a:p>
            <a:fld id="{E6041F53-560A-4BDB-B820-C32C72722DFD}" type="slidenum">
              <a:t>44</a:t>
            </a:fld>
          </a:p>
        </p:txBody>
      </p:sp>
    </p:spTree>
  </p:cSld>
  <mc:AlternateContent>
    <mc:Choice Requires="p14">
      <p:transition spd="slow" p14:dur="2000"/>
    </mc:Choice>
    <mc:Fallback>
      <p:transition spd="slow"/>
    </mc:Fallback>
  </mc:AlternateContent>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61" name="PlaceHolder 1"/>
          <p:cNvSpPr>
            <a:spLocks noGrp="1"/>
          </p:cNvSpPr>
          <p:nvPr>
            <p:ph/>
          </p:nvPr>
        </p:nvSpPr>
        <p:spPr>
          <a:xfrm>
            <a:off x="720000" y="1865160"/>
            <a:ext cx="10209600" cy="4350600"/>
          </a:xfrm>
          <a:prstGeom prst="rect">
            <a:avLst/>
          </a:prstGeom>
          <a:noFill/>
          <a:ln w="0">
            <a:noFill/>
          </a:ln>
        </p:spPr>
        <p:txBody>
          <a:bodyPr lIns="90000" rIns="90000" tIns="45000" bIns="45000" anchor="t">
            <a:normAutofit/>
          </a:bodyPr>
          <a:p>
            <a:pPr indent="0" defTabSz="914400">
              <a:lnSpc>
                <a:spcPct val="100000"/>
              </a:lnSpc>
              <a:spcBef>
                <a:spcPts val="1400"/>
              </a:spcBef>
              <a:buNone/>
              <a:tabLst>
                <a:tab algn="l" pos="0"/>
              </a:tabLst>
            </a:pPr>
            <a:r>
              <a:rPr b="0" lang="en-US" sz="2200" spc="-1" strike="noStrike">
                <a:solidFill>
                  <a:schemeClr val="accent3">
                    <a:lumMod val="25000"/>
                  </a:schemeClr>
                </a:solidFill>
                <a:latin typeface="Abadi"/>
              </a:rPr>
              <a:t>Success rate of rocket launches has increased over the years.</a:t>
            </a:r>
            <a:endParaRPr b="0" lang="en-GB" sz="2200" spc="-1" strike="noStrike">
              <a:solidFill>
                <a:srgbClr val="000000"/>
              </a:solidFill>
              <a:latin typeface="Arial"/>
            </a:endParaRPr>
          </a:p>
          <a:p>
            <a:pPr indent="0" defTabSz="914400">
              <a:lnSpc>
                <a:spcPct val="100000"/>
              </a:lnSpc>
              <a:spcBef>
                <a:spcPts val="1400"/>
              </a:spcBef>
              <a:buNone/>
              <a:tabLst>
                <a:tab algn="l" pos="0"/>
              </a:tabLst>
            </a:pPr>
            <a:r>
              <a:rPr b="0" lang="en-US" sz="2200" spc="-1" strike="noStrike">
                <a:solidFill>
                  <a:schemeClr val="accent3">
                    <a:lumMod val="25000"/>
                  </a:schemeClr>
                </a:solidFill>
                <a:latin typeface="Abadi"/>
              </a:rPr>
              <a:t>There is more likelihood of successful rocket launch outcomes with lower payload mass.</a:t>
            </a:r>
            <a:endParaRPr b="0" lang="en-GB" sz="2200" spc="-1" strike="noStrike">
              <a:solidFill>
                <a:srgbClr val="000000"/>
              </a:solidFill>
              <a:latin typeface="Arial"/>
            </a:endParaRPr>
          </a:p>
          <a:p>
            <a:pPr indent="0" defTabSz="914400">
              <a:lnSpc>
                <a:spcPct val="100000"/>
              </a:lnSpc>
              <a:spcBef>
                <a:spcPts val="1400"/>
              </a:spcBef>
              <a:buNone/>
              <a:tabLst>
                <a:tab algn="l" pos="0"/>
              </a:tabLst>
            </a:pPr>
            <a:r>
              <a:rPr b="0" lang="en-US" sz="2200" spc="-1" strike="noStrike">
                <a:solidFill>
                  <a:schemeClr val="accent3">
                    <a:lumMod val="25000"/>
                  </a:schemeClr>
                </a:solidFill>
                <a:latin typeface="Abadi"/>
              </a:rPr>
              <a:t>It is possible to predict the outcome of rocket launch to a good level of accuracy.</a:t>
            </a:r>
            <a:endParaRPr b="0" lang="en-GB" sz="2200" spc="-1" strike="noStrike">
              <a:solidFill>
                <a:srgbClr val="000000"/>
              </a:solidFill>
              <a:latin typeface="Arial"/>
            </a:endParaRPr>
          </a:p>
          <a:p>
            <a:pPr indent="0" defTabSz="914400">
              <a:lnSpc>
                <a:spcPct val="100000"/>
              </a:lnSpc>
              <a:spcBef>
                <a:spcPts val="1400"/>
              </a:spcBef>
              <a:buNone/>
              <a:tabLst>
                <a:tab algn="l" pos="0"/>
              </a:tabLst>
            </a:pPr>
            <a:r>
              <a:rPr b="0" lang="en-US" sz="2200" spc="-1" strike="noStrike">
                <a:solidFill>
                  <a:schemeClr val="accent3">
                    <a:lumMod val="25000"/>
                  </a:schemeClr>
                </a:solidFill>
                <a:latin typeface="Abadi"/>
              </a:rPr>
              <a:t>Savings in rocket stage 1 reuse would save total cost of rocket launch.</a:t>
            </a:r>
            <a:endParaRPr b="0" lang="en-GB" sz="2200" spc="-1" strike="noStrike">
              <a:solidFill>
                <a:srgbClr val="000000"/>
              </a:solidFill>
              <a:latin typeface="Arial"/>
            </a:endParaRPr>
          </a:p>
          <a:p>
            <a:pPr indent="0" defTabSz="914400">
              <a:lnSpc>
                <a:spcPct val="100000"/>
              </a:lnSpc>
              <a:spcBef>
                <a:spcPts val="1400"/>
              </a:spcBef>
              <a:buNone/>
              <a:tabLst>
                <a:tab algn="l" pos="0"/>
              </a:tabLst>
            </a:pPr>
            <a:r>
              <a:rPr b="0" lang="en-US" sz="2200" spc="-1" strike="noStrike">
                <a:solidFill>
                  <a:schemeClr val="accent3">
                    <a:lumMod val="25000"/>
                  </a:schemeClr>
                </a:solidFill>
                <a:latin typeface="Abadi"/>
              </a:rPr>
              <a:t>Based on projected cost saving from re-usability, total cost of a launch can be better estimated.</a:t>
            </a:r>
            <a:endParaRPr b="0" lang="en-GB" sz="2200" spc="-1" strike="noStrike">
              <a:solidFill>
                <a:srgbClr val="000000"/>
              </a:solidFill>
              <a:latin typeface="Arial"/>
            </a:endParaRPr>
          </a:p>
          <a:p>
            <a:pPr indent="0" defTabSz="914400">
              <a:lnSpc>
                <a:spcPct val="100000"/>
              </a:lnSpc>
              <a:spcBef>
                <a:spcPts val="1400"/>
              </a:spcBef>
              <a:buNone/>
              <a:tabLst>
                <a:tab algn="l" pos="0"/>
              </a:tabLst>
            </a:pPr>
            <a:endParaRPr b="0" lang="en-GB" sz="2200" spc="-1" strike="noStrike">
              <a:solidFill>
                <a:srgbClr val="000000"/>
              </a:solidFill>
              <a:latin typeface="Arial"/>
            </a:endParaRPr>
          </a:p>
        </p:txBody>
      </p:sp>
      <p:sp>
        <p:nvSpPr>
          <p:cNvPr id="162" name="Title 1"/>
          <p:cNvSpPr/>
          <p:nvPr/>
        </p:nvSpPr>
        <p:spPr>
          <a:xfrm>
            <a:off x="770040" y="538560"/>
            <a:ext cx="10514880" cy="548280"/>
          </a:xfrm>
          <a:prstGeom prst="rect">
            <a:avLst/>
          </a:prstGeom>
          <a:noFill/>
          <a:ln w="0">
            <a:noFill/>
          </a:ln>
        </p:spPr>
        <p:style>
          <a:lnRef idx="0"/>
          <a:fillRef idx="0"/>
          <a:effectRef idx="0"/>
          <a:fontRef idx="minor"/>
        </p:style>
        <p:txBody>
          <a:bodyPr lIns="90000" rIns="90000" tIns="45000" bIns="45000" anchor="ctr">
            <a:normAutofit fontScale="83888"/>
          </a:bodyPr>
          <a:p>
            <a:pPr defTabSz="914400">
              <a:lnSpc>
                <a:spcPct val="90000"/>
              </a:lnSpc>
            </a:pPr>
            <a:r>
              <a:rPr b="0" lang="en-US" sz="4000" spc="-1" strike="noStrike">
                <a:solidFill>
                  <a:srgbClr val="0b49cb"/>
                </a:solidFill>
                <a:latin typeface="Abadi"/>
                <a:ea typeface="IBM Plex Mono SemiBold"/>
              </a:rPr>
              <a:t>Conclusions</a:t>
            </a:r>
            <a:endParaRPr b="0" lang="en-GB" sz="4000" spc="-1" strike="noStrike">
              <a:solidFill>
                <a:srgbClr val="000000"/>
              </a:solidFill>
              <a:latin typeface="Arial"/>
            </a:endParaRPr>
          </a:p>
        </p:txBody>
      </p:sp>
      <p:sp>
        <p:nvSpPr>
          <p:cNvPr id="3" name="PlaceHolder 2"/>
          <p:cNvSpPr>
            <a:spLocks noGrp="1"/>
          </p:cNvSpPr>
          <p:nvPr>
            <p:ph type="sldNum" idx="2"/>
          </p:nvPr>
        </p:nvSpPr>
        <p:spPr/>
        <p:txBody>
          <a:bodyPr/>
          <a:p>
            <a:fld id="{DC270278-9A88-4E76-9BF7-35D895FD94E9}" type="slidenum">
              <a:t>45</a:t>
            </a:fld>
          </a:p>
        </p:txBody>
      </p:sp>
    </p:spTree>
  </p:cSld>
  <mc:AlternateContent>
    <mc:Choice Requires="p14">
      <p:transition spd="slow" p14:dur="2000"/>
    </mc:Choice>
    <mc:Fallback>
      <p:transition spd="slow"/>
    </mc:Fallback>
  </mc:AlternateContent>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63" name="PlaceHolder 1"/>
          <p:cNvSpPr>
            <a:spLocks noGrp="1"/>
          </p:cNvSpPr>
          <p:nvPr>
            <p:ph/>
          </p:nvPr>
        </p:nvSpPr>
        <p:spPr>
          <a:xfrm>
            <a:off x="770040" y="5040000"/>
            <a:ext cx="10514880" cy="1170000"/>
          </a:xfrm>
          <a:prstGeom prst="rect">
            <a:avLst/>
          </a:prstGeom>
          <a:noFill/>
          <a:ln w="0">
            <a:noFill/>
          </a:ln>
        </p:spPr>
        <p:txBody>
          <a:bodyPr lIns="90000" rIns="90000" tIns="45000" bIns="45000" anchor="t">
            <a:normAutofit/>
          </a:bodyPr>
          <a:p>
            <a:pPr marL="432000" indent="0">
              <a:lnSpc>
                <a:spcPct val="90000"/>
              </a:lnSpc>
              <a:spcBef>
                <a:spcPts val="1417"/>
              </a:spcBef>
              <a:buNone/>
              <a:tabLst>
                <a:tab algn="l" pos="0"/>
              </a:tabLst>
            </a:pPr>
            <a:r>
              <a:rPr b="0" lang="en-US" sz="1600" spc="-1" strike="noStrike">
                <a:solidFill>
                  <a:schemeClr val="dk1"/>
                </a:solidFill>
                <a:latin typeface="Calibri"/>
              </a:rPr>
              <a:t>Use of case when then end and strftime demonstrated</a:t>
            </a:r>
            <a:endParaRPr b="0" lang="en-GB" sz="1600" spc="-1" strike="noStrike">
              <a:solidFill>
                <a:srgbClr val="000000"/>
              </a:solidFill>
              <a:latin typeface="Arial"/>
            </a:endParaRPr>
          </a:p>
        </p:txBody>
      </p:sp>
      <p:sp>
        <p:nvSpPr>
          <p:cNvPr id="164" name="Title 1"/>
          <p:cNvSpPr/>
          <p:nvPr/>
        </p:nvSpPr>
        <p:spPr>
          <a:xfrm>
            <a:off x="770040" y="538560"/>
            <a:ext cx="10514880" cy="548280"/>
          </a:xfrm>
          <a:prstGeom prst="rect">
            <a:avLst/>
          </a:prstGeom>
          <a:noFill/>
          <a:ln w="0">
            <a:noFill/>
          </a:ln>
        </p:spPr>
        <p:style>
          <a:lnRef idx="0"/>
          <a:fillRef idx="0"/>
          <a:effectRef idx="0"/>
          <a:fontRef idx="minor"/>
        </p:style>
        <p:txBody>
          <a:bodyPr lIns="90000" rIns="90000" tIns="45000" bIns="45000" anchor="ctr">
            <a:normAutofit fontScale="83888"/>
          </a:bodyPr>
          <a:p>
            <a:pPr defTabSz="914400">
              <a:lnSpc>
                <a:spcPct val="90000"/>
              </a:lnSpc>
            </a:pPr>
            <a:r>
              <a:rPr b="0" lang="en-US" sz="4000" spc="-1" strike="noStrike">
                <a:solidFill>
                  <a:srgbClr val="0b49cb"/>
                </a:solidFill>
                <a:latin typeface="Abadi"/>
                <a:ea typeface="IBM Plex Mono SemiBold"/>
              </a:rPr>
              <a:t>Appendix</a:t>
            </a:r>
            <a:endParaRPr b="0" lang="en-GB" sz="4000" spc="-1" strike="noStrike">
              <a:solidFill>
                <a:srgbClr val="000000"/>
              </a:solidFill>
              <a:latin typeface="Arial"/>
            </a:endParaRPr>
          </a:p>
        </p:txBody>
      </p:sp>
      <p:pic>
        <p:nvPicPr>
          <p:cNvPr id="165" name="" descr=""/>
          <p:cNvPicPr/>
          <p:nvPr/>
        </p:nvPicPr>
        <p:blipFill>
          <a:blip r:embed="rId2"/>
          <a:stretch/>
        </p:blipFill>
        <p:spPr>
          <a:xfrm>
            <a:off x="900000" y="1339200"/>
            <a:ext cx="5143320" cy="3700440"/>
          </a:xfrm>
          <a:prstGeom prst="rect">
            <a:avLst/>
          </a:prstGeom>
          <a:ln w="0">
            <a:noFill/>
          </a:ln>
        </p:spPr>
      </p:pic>
      <p:sp>
        <p:nvSpPr>
          <p:cNvPr id="3" name="PlaceHolder 2"/>
          <p:cNvSpPr>
            <a:spLocks noGrp="1"/>
          </p:cNvSpPr>
          <p:nvPr>
            <p:ph type="sldNum" idx="2"/>
          </p:nvPr>
        </p:nvSpPr>
        <p:spPr/>
        <p:txBody>
          <a:bodyPr/>
          <a:p>
            <a:fld id="{E12A7AE8-857B-48B7-A98A-495E27FE1EBD}" type="slidenum">
              <a:t>46</a:t>
            </a:fld>
          </a:p>
        </p:txBody>
      </p:sp>
    </p:spTree>
  </p:cSld>
  <mc:AlternateContent>
    <mc:Choice Requires="p14">
      <p:transition spd="slow" p14:dur="2000"/>
    </mc:Choice>
    <mc:Fallback>
      <p:transition spd="slow"/>
    </mc:Fallback>
  </mc:AlternateContent>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Tree>
  </p:cSld>
  <p:transition spd="slow">
    <p:push dir="u"/>
  </p:transition>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49" name="PlaceHolder 1"/>
          <p:cNvSpPr>
            <a:spLocks noGrp="1"/>
          </p:cNvSpPr>
          <p:nvPr>
            <p:ph type="sldNum" idx="20"/>
          </p:nvPr>
        </p:nvSpPr>
        <p:spPr>
          <a:xfrm>
            <a:off x="9448920" y="6356520"/>
            <a:ext cx="2742480" cy="3643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600" spc="-1" strike="noStrike">
                <a:solidFill>
                  <a:srgbClr val="1c7ddb"/>
                </a:solidFill>
                <a:latin typeface="Abadi"/>
              </a:defRPr>
            </a:lvl1pPr>
          </a:lstStyle>
          <a:p>
            <a:pPr indent="0" algn="r" defTabSz="914400">
              <a:lnSpc>
                <a:spcPct val="100000"/>
              </a:lnSpc>
              <a:buNone/>
              <a:tabLst>
                <a:tab algn="l" pos="0"/>
              </a:tabLst>
            </a:pPr>
            <a:fld id="{4E59E720-81DC-4278-AA95-3609171F9F8E}" type="slidenum">
              <a:rPr b="0" lang="en-US" sz="1600" spc="-1" strike="noStrike">
                <a:solidFill>
                  <a:srgbClr val="1c7ddb"/>
                </a:solidFill>
                <a:latin typeface="Abadi"/>
              </a:rPr>
              <a:t>&lt;number&gt;</a:t>
            </a:fld>
            <a:endParaRPr b="0" lang="en-GB" sz="1600" spc="-1" strike="noStrike">
              <a:solidFill>
                <a:srgbClr val="ffffff"/>
              </a:solidFill>
              <a:latin typeface="Times New Roman"/>
            </a:endParaRPr>
          </a:p>
        </p:txBody>
      </p:sp>
      <p:sp>
        <p:nvSpPr>
          <p:cNvPr id="50" name="TextBox 1"/>
          <p:cNvSpPr/>
          <p:nvPr/>
        </p:nvSpPr>
        <p:spPr>
          <a:xfrm>
            <a:off x="778680" y="2812680"/>
            <a:ext cx="1031040" cy="363960"/>
          </a:xfrm>
          <a:prstGeom prst="rect">
            <a:avLst/>
          </a:prstGeom>
          <a:solidFill>
            <a:srgbClr val="0948cb"/>
          </a:solidFill>
          <a:ln w="0">
            <a:noFill/>
          </a:ln>
        </p:spPr>
        <p:style>
          <a:lnRef idx="0"/>
          <a:fillRef idx="0"/>
          <a:effectRef idx="0"/>
          <a:fontRef idx="minor"/>
        </p:style>
        <p:txBody>
          <a:bodyPr wrap="none" lIns="90000" rIns="90000" tIns="45000" bIns="45000" anchor="t">
            <a:spAutoFit/>
          </a:bodyPr>
          <a:p>
            <a:pPr defTabSz="914400">
              <a:lnSpc>
                <a:spcPct val="100000"/>
              </a:lnSpc>
            </a:pPr>
            <a:r>
              <a:rPr b="0" lang="en-US" sz="1800" spc="-1" strike="noStrike">
                <a:solidFill>
                  <a:schemeClr val="lt1"/>
                </a:solidFill>
                <a:latin typeface="Calibri"/>
                <a:ea typeface="DejaVu Sans"/>
              </a:rPr>
              <a:t>Section 1</a:t>
            </a:r>
            <a:endParaRPr b="0" lang="en-GB" sz="1800" spc="-1" strike="noStrike">
              <a:solidFill>
                <a:srgbClr val="ffffff"/>
              </a:solidFill>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51" name="Content Placeholder 2"/>
          <p:cNvSpPr/>
          <p:nvPr/>
        </p:nvSpPr>
        <p:spPr>
          <a:xfrm>
            <a:off x="770040" y="1580760"/>
            <a:ext cx="10104120" cy="5211000"/>
          </a:xfrm>
          <a:prstGeom prst="rect">
            <a:avLst/>
          </a:prstGeom>
          <a:noFill/>
          <a:ln w="0">
            <a:noFill/>
          </a:ln>
        </p:spPr>
        <p:style>
          <a:lnRef idx="0"/>
          <a:fillRef idx="0"/>
          <a:effectRef idx="0"/>
          <a:fontRef idx="minor"/>
        </p:style>
        <p:txBody>
          <a:bodyPr lIns="90000" rIns="90000" tIns="45000" bIns="45000" anchor="t">
            <a:normAutofit fontScale="26111" lnSpcReduction="10000"/>
          </a:bodyPr>
          <a:p>
            <a:pPr defTabSz="914400">
              <a:lnSpc>
                <a:spcPct val="120000"/>
              </a:lnSpc>
              <a:spcBef>
                <a:spcPts val="1400"/>
              </a:spcBef>
              <a:tabLst>
                <a:tab algn="l" pos="0"/>
              </a:tabLst>
            </a:pPr>
            <a:r>
              <a:rPr b="0" lang="en-US" sz="8800" spc="-1" strike="noStrike">
                <a:solidFill>
                  <a:srgbClr val="0b49cb"/>
                </a:solidFill>
                <a:latin typeface="Abadi"/>
                <a:ea typeface="DejaVu Sans"/>
              </a:rPr>
              <a:t>Executive Summary</a:t>
            </a:r>
            <a:endParaRPr b="0" lang="en-GB" sz="8800" spc="-1" strike="noStrike">
              <a:solidFill>
                <a:srgbClr val="000000"/>
              </a:solidFill>
              <a:latin typeface="Arial"/>
            </a:endParaRPr>
          </a:p>
          <a:p>
            <a:pPr marL="228600" indent="-228600" defTabSz="914400">
              <a:lnSpc>
                <a:spcPct val="120000"/>
              </a:lnSpc>
              <a:spcBef>
                <a:spcPts val="1400"/>
              </a:spcBef>
              <a:buClr>
                <a:srgbClr val="292929"/>
              </a:buClr>
              <a:buFont typeface="Arial"/>
              <a:buChar char="•"/>
              <a:tabLst>
                <a:tab algn="l" pos="0"/>
              </a:tabLst>
            </a:pPr>
            <a:r>
              <a:rPr b="0" lang="en-US" sz="8800" spc="-1" strike="noStrike">
                <a:solidFill>
                  <a:schemeClr val="accent3">
                    <a:lumMod val="25000"/>
                  </a:schemeClr>
                </a:solidFill>
                <a:latin typeface="Abadi"/>
                <a:ea typeface="DejaVu Sans"/>
              </a:rPr>
              <a:t>Data collection methodology</a:t>
            </a:r>
            <a:endParaRPr b="0" lang="en-GB" sz="8800" spc="-1" strike="noStrike">
              <a:solidFill>
                <a:srgbClr val="000000"/>
              </a:solidFill>
              <a:latin typeface="Arial"/>
            </a:endParaRPr>
          </a:p>
          <a:p>
            <a:pPr lvl="1" marL="685800" indent="-228600" defTabSz="914400">
              <a:lnSpc>
                <a:spcPct val="120000"/>
              </a:lnSpc>
              <a:buClr>
                <a:srgbClr val="767171"/>
              </a:buClr>
              <a:buFont typeface="Arial"/>
              <a:buChar char="•"/>
              <a:tabLst>
                <a:tab algn="l" pos="0"/>
              </a:tabLst>
            </a:pPr>
            <a:r>
              <a:rPr b="0" lang="en-US" sz="7600" spc="-1" strike="noStrike">
                <a:solidFill>
                  <a:schemeClr val="lt2">
                    <a:lumMod val="50000"/>
                  </a:schemeClr>
                </a:solidFill>
                <a:latin typeface="Abadi"/>
                <a:ea typeface="DejaVu Sans"/>
              </a:rPr>
              <a:t>Collected data by connecting to SpaceX’s API and scraping Wikipedia </a:t>
            </a:r>
            <a:endParaRPr b="0" lang="en-GB" sz="7600" spc="-1" strike="noStrike">
              <a:solidFill>
                <a:srgbClr val="000000"/>
              </a:solidFill>
              <a:latin typeface="Arial"/>
            </a:endParaRPr>
          </a:p>
          <a:p>
            <a:pPr marL="228600" indent="-228600" defTabSz="914400">
              <a:lnSpc>
                <a:spcPct val="120000"/>
              </a:lnSpc>
              <a:spcBef>
                <a:spcPts val="1400"/>
              </a:spcBef>
              <a:buClr>
                <a:srgbClr val="292929"/>
              </a:buClr>
              <a:buFont typeface="Arial"/>
              <a:buChar char="•"/>
              <a:tabLst>
                <a:tab algn="l" pos="0"/>
              </a:tabLst>
            </a:pPr>
            <a:r>
              <a:rPr b="0" lang="en-US" sz="8800" spc="-1" strike="noStrike">
                <a:solidFill>
                  <a:schemeClr val="accent3">
                    <a:lumMod val="25000"/>
                  </a:schemeClr>
                </a:solidFill>
                <a:latin typeface="Abadi"/>
                <a:ea typeface="DejaVu Sans"/>
              </a:rPr>
              <a:t>Perform data wrangling</a:t>
            </a:r>
            <a:endParaRPr b="0" lang="en-GB" sz="8800" spc="-1" strike="noStrike">
              <a:solidFill>
                <a:srgbClr val="000000"/>
              </a:solidFill>
              <a:latin typeface="Arial"/>
            </a:endParaRPr>
          </a:p>
          <a:p>
            <a:pPr lvl="1" marL="685800" indent="-228600" defTabSz="914400">
              <a:lnSpc>
                <a:spcPct val="120000"/>
              </a:lnSpc>
              <a:buClr>
                <a:srgbClr val="767171"/>
              </a:buClr>
              <a:buFont typeface="Arial"/>
              <a:buChar char="•"/>
              <a:tabLst>
                <a:tab algn="l" pos="0"/>
              </a:tabLst>
            </a:pPr>
            <a:r>
              <a:rPr b="0" lang="en-US" sz="7600" spc="-1" strike="noStrike">
                <a:solidFill>
                  <a:schemeClr val="lt2">
                    <a:lumMod val="50000"/>
                  </a:schemeClr>
                </a:solidFill>
                <a:latin typeface="Abadi"/>
                <a:ea typeface="DejaVu Sans"/>
              </a:rPr>
              <a:t>Missing values were replaced, categorical features were one-hot-encoded</a:t>
            </a:r>
            <a:endParaRPr b="0" lang="en-GB" sz="7600" spc="-1" strike="noStrike">
              <a:solidFill>
                <a:srgbClr val="000000"/>
              </a:solidFill>
              <a:latin typeface="Arial"/>
            </a:endParaRPr>
          </a:p>
          <a:p>
            <a:pPr marL="228600" indent="-228600" defTabSz="914400">
              <a:lnSpc>
                <a:spcPct val="120000"/>
              </a:lnSpc>
              <a:spcBef>
                <a:spcPts val="1400"/>
              </a:spcBef>
              <a:buClr>
                <a:srgbClr val="292929"/>
              </a:buClr>
              <a:buFont typeface="Arial"/>
              <a:buChar char="•"/>
              <a:tabLst>
                <a:tab algn="l" pos="0"/>
              </a:tabLst>
            </a:pPr>
            <a:r>
              <a:rPr b="0" lang="en-US" sz="8800" spc="-1" strike="noStrike">
                <a:solidFill>
                  <a:schemeClr val="accent3">
                    <a:lumMod val="25000"/>
                  </a:schemeClr>
                </a:solidFill>
                <a:latin typeface="Abadi"/>
                <a:ea typeface="DejaVu Sans"/>
              </a:rPr>
              <a:t>Perform exploratory data analysis (EDA) using visualization and SQL</a:t>
            </a:r>
            <a:endParaRPr b="0" lang="en-GB" sz="8800" spc="-1" strike="noStrike">
              <a:solidFill>
                <a:srgbClr val="000000"/>
              </a:solidFill>
              <a:latin typeface="Arial"/>
            </a:endParaRPr>
          </a:p>
          <a:p>
            <a:pPr marL="228600" indent="-228600" defTabSz="914400">
              <a:lnSpc>
                <a:spcPct val="120000"/>
              </a:lnSpc>
              <a:spcBef>
                <a:spcPts val="1400"/>
              </a:spcBef>
              <a:buClr>
                <a:srgbClr val="292929"/>
              </a:buClr>
              <a:buFont typeface="Arial"/>
              <a:buChar char="•"/>
              <a:tabLst>
                <a:tab algn="l" pos="0"/>
              </a:tabLst>
            </a:pPr>
            <a:r>
              <a:rPr b="0" lang="en-US" sz="8800" spc="-1" strike="noStrike">
                <a:solidFill>
                  <a:schemeClr val="accent3">
                    <a:lumMod val="25000"/>
                  </a:schemeClr>
                </a:solidFill>
                <a:latin typeface="Abadi"/>
                <a:ea typeface="DejaVu Sans"/>
              </a:rPr>
              <a:t>Perform interactive visual analytics using Folium and Plotly Dash</a:t>
            </a:r>
            <a:endParaRPr b="0" lang="en-GB" sz="8800" spc="-1" strike="noStrike">
              <a:solidFill>
                <a:srgbClr val="000000"/>
              </a:solidFill>
              <a:latin typeface="Arial"/>
            </a:endParaRPr>
          </a:p>
          <a:p>
            <a:pPr marL="228600" indent="-228600" defTabSz="914400">
              <a:lnSpc>
                <a:spcPct val="120000"/>
              </a:lnSpc>
              <a:spcBef>
                <a:spcPts val="1400"/>
              </a:spcBef>
              <a:buClr>
                <a:srgbClr val="292929"/>
              </a:buClr>
              <a:buFont typeface="Arial"/>
              <a:buChar char="•"/>
              <a:tabLst>
                <a:tab algn="l" pos="0"/>
              </a:tabLst>
            </a:pPr>
            <a:r>
              <a:rPr b="0" lang="en-US" sz="8800" spc="-1" strike="noStrike">
                <a:solidFill>
                  <a:schemeClr val="accent3">
                    <a:lumMod val="25000"/>
                  </a:schemeClr>
                </a:solidFill>
                <a:latin typeface="Abadi"/>
                <a:ea typeface="DejaVu Sans"/>
              </a:rPr>
              <a:t>Perform predictive analysis using classification models</a:t>
            </a:r>
            <a:endParaRPr b="0" lang="en-GB" sz="8800" spc="-1" strike="noStrike">
              <a:solidFill>
                <a:srgbClr val="000000"/>
              </a:solidFill>
              <a:latin typeface="Arial"/>
            </a:endParaRPr>
          </a:p>
          <a:p>
            <a:pPr lvl="1" marL="685800" indent="-228600" defTabSz="914400">
              <a:lnSpc>
                <a:spcPct val="120000"/>
              </a:lnSpc>
              <a:spcBef>
                <a:spcPts val="1400"/>
              </a:spcBef>
              <a:buClr>
                <a:srgbClr val="767171"/>
              </a:buClr>
              <a:buFont typeface="Arial"/>
              <a:buChar char="•"/>
              <a:tabLst>
                <a:tab algn="l" pos="0"/>
              </a:tabLst>
            </a:pPr>
            <a:r>
              <a:rPr b="0" lang="en-US" sz="7600" spc="-1" strike="noStrike">
                <a:solidFill>
                  <a:schemeClr val="lt2">
                    <a:lumMod val="50000"/>
                  </a:schemeClr>
                </a:solidFill>
                <a:latin typeface="Abadi"/>
                <a:ea typeface="DejaVu Sans"/>
              </a:rPr>
              <a:t>Leveraged Scikit-Learn to build, tune, evaluate classification models</a:t>
            </a:r>
            <a:endParaRPr b="0" lang="en-GB" sz="7600" spc="-1" strike="noStrike">
              <a:solidFill>
                <a:srgbClr val="000000"/>
              </a:solidFill>
              <a:latin typeface="Arial"/>
            </a:endParaRPr>
          </a:p>
          <a:p>
            <a:pPr defTabSz="914400">
              <a:lnSpc>
                <a:spcPct val="120000"/>
              </a:lnSpc>
              <a:spcBef>
                <a:spcPts val="1400"/>
              </a:spcBef>
              <a:tabLst>
                <a:tab algn="l" pos="0"/>
              </a:tabLst>
            </a:pPr>
            <a:endParaRPr b="0" lang="en-GB" sz="8800" spc="-1" strike="noStrike">
              <a:solidFill>
                <a:srgbClr val="000000"/>
              </a:solidFill>
              <a:latin typeface="Arial"/>
            </a:endParaRPr>
          </a:p>
          <a:p>
            <a:pPr defTabSz="914400">
              <a:lnSpc>
                <a:spcPct val="100000"/>
              </a:lnSpc>
              <a:spcBef>
                <a:spcPts val="1400"/>
              </a:spcBef>
              <a:tabLst>
                <a:tab algn="l" pos="0"/>
              </a:tabLst>
            </a:pPr>
            <a:endParaRPr b="0" lang="en-GB" sz="2200" spc="-1" strike="noStrike">
              <a:solidFill>
                <a:srgbClr val="000000"/>
              </a:solidFill>
              <a:latin typeface="Arial"/>
            </a:endParaRPr>
          </a:p>
          <a:p>
            <a:pPr defTabSz="914400">
              <a:lnSpc>
                <a:spcPct val="100000"/>
              </a:lnSpc>
              <a:spcBef>
                <a:spcPts val="1400"/>
              </a:spcBef>
              <a:tabLst>
                <a:tab algn="l" pos="0"/>
              </a:tabLst>
            </a:pPr>
            <a:endParaRPr b="0" lang="en-GB" sz="2200" spc="-1" strike="noStrike">
              <a:solidFill>
                <a:srgbClr val="000000"/>
              </a:solidFill>
              <a:latin typeface="Arial"/>
            </a:endParaRPr>
          </a:p>
          <a:p>
            <a:pPr defTabSz="914400">
              <a:lnSpc>
                <a:spcPct val="100000"/>
              </a:lnSpc>
              <a:spcBef>
                <a:spcPts val="1400"/>
              </a:spcBef>
              <a:tabLst>
                <a:tab algn="l" pos="0"/>
              </a:tabLst>
            </a:pPr>
            <a:endParaRPr b="0" lang="en-GB" sz="2200" spc="-1" strike="noStrike">
              <a:solidFill>
                <a:srgbClr val="000000"/>
              </a:solidFill>
              <a:latin typeface="Arial"/>
            </a:endParaRPr>
          </a:p>
          <a:p>
            <a:pPr defTabSz="914400">
              <a:lnSpc>
                <a:spcPct val="100000"/>
              </a:lnSpc>
              <a:spcBef>
                <a:spcPts val="1400"/>
              </a:spcBef>
              <a:tabLst>
                <a:tab algn="l" pos="0"/>
              </a:tabLst>
            </a:pPr>
            <a:endParaRPr b="0" lang="en-GB" sz="2200" spc="-1" strike="noStrike">
              <a:solidFill>
                <a:srgbClr val="000000"/>
              </a:solidFill>
              <a:latin typeface="Arial"/>
            </a:endParaRPr>
          </a:p>
        </p:txBody>
      </p:sp>
      <p:sp>
        <p:nvSpPr>
          <p:cNvPr id="52" name="Title 1"/>
          <p:cNvSpPr/>
          <p:nvPr/>
        </p:nvSpPr>
        <p:spPr>
          <a:xfrm>
            <a:off x="770040" y="538560"/>
            <a:ext cx="10514880" cy="548280"/>
          </a:xfrm>
          <a:prstGeom prst="rect">
            <a:avLst/>
          </a:prstGeom>
          <a:noFill/>
          <a:ln w="0">
            <a:noFill/>
          </a:ln>
        </p:spPr>
        <p:style>
          <a:lnRef idx="0"/>
          <a:fillRef idx="0"/>
          <a:effectRef idx="0"/>
          <a:fontRef idx="minor"/>
        </p:style>
        <p:txBody>
          <a:bodyPr lIns="90000" rIns="90000" tIns="45000" bIns="45000" anchor="ctr">
            <a:normAutofit fontScale="83888"/>
          </a:bodyPr>
          <a:p>
            <a:pPr defTabSz="914400">
              <a:lnSpc>
                <a:spcPct val="90000"/>
              </a:lnSpc>
            </a:pPr>
            <a:r>
              <a:rPr b="0" lang="en-US" sz="4000" spc="-1" strike="noStrike">
                <a:solidFill>
                  <a:srgbClr val="0b49cb"/>
                </a:solidFill>
                <a:latin typeface="Abadi"/>
                <a:ea typeface="IBM Plex Mono SemiBold"/>
              </a:rPr>
              <a:t>Methodology</a:t>
            </a:r>
            <a:endParaRPr b="0" lang="en-GB" sz="4000" spc="-1" strike="noStrike">
              <a:solidFill>
                <a:srgbClr val="000000"/>
              </a:solidFill>
              <a:latin typeface="Arial"/>
            </a:endParaRPr>
          </a:p>
        </p:txBody>
      </p:sp>
      <p:sp>
        <p:nvSpPr>
          <p:cNvPr id="2" name="PlaceHolder 1"/>
          <p:cNvSpPr>
            <a:spLocks noGrp="1"/>
          </p:cNvSpPr>
          <p:nvPr>
            <p:ph type="sldNum" idx="2"/>
          </p:nvPr>
        </p:nvSpPr>
        <p:spPr/>
        <p:txBody>
          <a:bodyPr/>
          <a:p>
            <a:fld id="{CA819300-4995-49F8-BBEA-7D629364E627}" type="slidenum">
              <a:t>6</a:t>
            </a:fld>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53" name="PlaceHolder 1"/>
          <p:cNvSpPr>
            <a:spLocks noGrp="1"/>
          </p:cNvSpPr>
          <p:nvPr>
            <p:ph/>
          </p:nvPr>
        </p:nvSpPr>
        <p:spPr>
          <a:xfrm>
            <a:off x="770040" y="1825560"/>
            <a:ext cx="10514880" cy="4350600"/>
          </a:xfrm>
          <a:prstGeom prst="rect">
            <a:avLst/>
          </a:prstGeom>
          <a:noFill/>
          <a:ln w="0">
            <a:noFill/>
          </a:ln>
        </p:spPr>
        <p:txBody>
          <a:bodyPr lIns="90000" rIns="90000" tIns="45000" bIns="45000" anchor="t">
            <a:noAutofit/>
          </a:bodyPr>
          <a:p>
            <a:pPr indent="0" defTabSz="914400">
              <a:lnSpc>
                <a:spcPct val="100000"/>
              </a:lnSpc>
              <a:spcBef>
                <a:spcPts val="1400"/>
              </a:spcBef>
              <a:buNone/>
              <a:tabLst>
                <a:tab algn="l" pos="0"/>
              </a:tabLst>
            </a:pPr>
            <a:r>
              <a:rPr b="0" lang="en-US" sz="2200" spc="-1" strike="noStrike">
                <a:solidFill>
                  <a:schemeClr val="accent3">
                    <a:lumMod val="25000"/>
                  </a:schemeClr>
                </a:solidFill>
                <a:latin typeface="Abadi"/>
              </a:rPr>
              <a:t>Data sets were collected  by connecting to SpaceX’s API using Requests and Pandas, and webscraping Wikipedia using combination of Requests,  BeautifulSoup and Pandas. </a:t>
            </a:r>
            <a:endParaRPr b="0" lang="en-GB" sz="2200" spc="-1" strike="noStrike">
              <a:solidFill>
                <a:srgbClr val="000000"/>
              </a:solidFill>
              <a:latin typeface="Arial"/>
            </a:endParaRPr>
          </a:p>
          <a:p>
            <a:pPr indent="0" defTabSz="914400">
              <a:lnSpc>
                <a:spcPct val="100000"/>
              </a:lnSpc>
              <a:spcBef>
                <a:spcPts val="1400"/>
              </a:spcBef>
              <a:buNone/>
              <a:tabLst>
                <a:tab algn="l" pos="0"/>
              </a:tabLst>
            </a:pPr>
            <a:r>
              <a:rPr b="0" lang="en-US" sz="2200" spc="-1" strike="noStrike">
                <a:solidFill>
                  <a:schemeClr val="accent3">
                    <a:lumMod val="25000"/>
                  </a:schemeClr>
                </a:solidFill>
                <a:latin typeface="Abadi"/>
              </a:rPr>
              <a:t>From the API, the get method loads content of URL to a response variable whose json format is then loaded into dataframe using Panda’s normalize_json method. </a:t>
            </a:r>
            <a:endParaRPr b="0" lang="en-GB" sz="2200" spc="-1" strike="noStrike">
              <a:solidFill>
                <a:srgbClr val="000000"/>
              </a:solidFill>
              <a:latin typeface="Arial"/>
            </a:endParaRPr>
          </a:p>
          <a:p>
            <a:pPr indent="0" defTabSz="914400">
              <a:lnSpc>
                <a:spcPct val="100000"/>
              </a:lnSpc>
              <a:spcBef>
                <a:spcPts val="1400"/>
              </a:spcBef>
              <a:buNone/>
              <a:tabLst>
                <a:tab algn="l" pos="0"/>
              </a:tabLst>
            </a:pPr>
            <a:r>
              <a:rPr b="0" lang="en-US" sz="2200" spc="-1" strike="noStrike">
                <a:solidFill>
                  <a:schemeClr val="accent3">
                    <a:lumMod val="25000"/>
                  </a:schemeClr>
                </a:solidFill>
                <a:latin typeface="Abadi"/>
              </a:rPr>
              <a:t>On the webscraping side, text format of response of requests.get() is parsed as HTML into BeautifulSoup creating a soup object from which all element type “table” is found using the BeautifulSoup object function find_all.</a:t>
            </a:r>
            <a:endParaRPr b="0" lang="en-GB" sz="2200" spc="-1" strike="noStrike">
              <a:solidFill>
                <a:srgbClr val="000000"/>
              </a:solidFill>
              <a:latin typeface="Arial"/>
            </a:endParaRPr>
          </a:p>
          <a:p>
            <a:pPr indent="0" defTabSz="914400">
              <a:lnSpc>
                <a:spcPct val="100000"/>
              </a:lnSpc>
              <a:buNone/>
              <a:tabLst>
                <a:tab algn="l" pos="0"/>
              </a:tabLst>
            </a:pPr>
            <a:endParaRPr b="0" lang="en-GB" sz="1800" spc="-1" strike="noStrike">
              <a:solidFill>
                <a:srgbClr val="000000"/>
              </a:solidFill>
              <a:latin typeface="Arial"/>
            </a:endParaRPr>
          </a:p>
        </p:txBody>
      </p:sp>
      <p:sp>
        <p:nvSpPr>
          <p:cNvPr id="54" name="Title 1"/>
          <p:cNvSpPr/>
          <p:nvPr/>
        </p:nvSpPr>
        <p:spPr>
          <a:xfrm>
            <a:off x="770040" y="538560"/>
            <a:ext cx="10514880" cy="548280"/>
          </a:xfrm>
          <a:prstGeom prst="rect">
            <a:avLst/>
          </a:prstGeom>
          <a:noFill/>
          <a:ln w="0">
            <a:noFill/>
          </a:ln>
        </p:spPr>
        <p:style>
          <a:lnRef idx="0"/>
          <a:fillRef idx="0"/>
          <a:effectRef idx="0"/>
          <a:fontRef idx="minor"/>
        </p:style>
        <p:txBody>
          <a:bodyPr lIns="90000" rIns="90000" tIns="45000" bIns="45000" anchor="ctr">
            <a:normAutofit fontScale="83888"/>
          </a:bodyPr>
          <a:p>
            <a:pPr defTabSz="914400">
              <a:lnSpc>
                <a:spcPct val="90000"/>
              </a:lnSpc>
            </a:pPr>
            <a:r>
              <a:rPr b="0" lang="en-US" sz="4000" spc="-1" strike="noStrike">
                <a:solidFill>
                  <a:srgbClr val="0b49cb"/>
                </a:solidFill>
                <a:latin typeface="Abadi"/>
                <a:ea typeface="IBM Plex Mono SemiBold"/>
              </a:rPr>
              <a:t>Data Collection</a:t>
            </a:r>
            <a:endParaRPr b="0" lang="en-GB" sz="4000" spc="-1" strike="noStrike">
              <a:solidFill>
                <a:srgbClr val="000000"/>
              </a:solidFill>
              <a:latin typeface="Arial"/>
            </a:endParaRPr>
          </a:p>
        </p:txBody>
      </p:sp>
      <p:sp>
        <p:nvSpPr>
          <p:cNvPr id="3" name="PlaceHolder 2"/>
          <p:cNvSpPr>
            <a:spLocks noGrp="1"/>
          </p:cNvSpPr>
          <p:nvPr>
            <p:ph type="sldNum" idx="2"/>
          </p:nvPr>
        </p:nvSpPr>
        <p:spPr/>
        <p:txBody>
          <a:bodyPr/>
          <a:p>
            <a:fld id="{9E55100C-F74F-4038-9A37-A080FEB1797D}" type="slidenum">
              <a:t>7</a:t>
            </a:fld>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55" name="PlaceHolder 1"/>
          <p:cNvSpPr>
            <a:spLocks noGrp="1"/>
          </p:cNvSpPr>
          <p:nvPr>
            <p:ph/>
          </p:nvPr>
        </p:nvSpPr>
        <p:spPr>
          <a:xfrm>
            <a:off x="3738960" y="1802520"/>
            <a:ext cx="4621320" cy="3584520"/>
          </a:xfrm>
          <a:prstGeom prst="rect">
            <a:avLst/>
          </a:prstGeom>
          <a:noFill/>
          <a:ln w="0">
            <a:solidFill>
              <a:srgbClr val="0b49cb"/>
            </a:solidFill>
            <a:prstDash val="dash"/>
          </a:ln>
        </p:spPr>
        <p:txBody>
          <a:bodyPr lIns="91440" rIns="91440" tIns="45720" bIns="45720" anchor="t" anchorCtr="1">
            <a:normAutofit/>
          </a:bodyPr>
          <a:p>
            <a:pPr marL="432000" indent="0" algn="r">
              <a:lnSpc>
                <a:spcPct val="90000"/>
              </a:lnSpc>
              <a:spcBef>
                <a:spcPts val="283"/>
              </a:spcBef>
              <a:buNone/>
              <a:tabLst>
                <a:tab algn="l" pos="0"/>
              </a:tabLst>
            </a:pPr>
            <a:endParaRPr b="0" lang="en-GB" sz="2800" spc="-1" strike="noStrike">
              <a:solidFill>
                <a:srgbClr val="000000"/>
              </a:solidFill>
              <a:latin typeface="Arial"/>
            </a:endParaRPr>
          </a:p>
          <a:p>
            <a:pPr marL="432000" indent="0" algn="r">
              <a:lnSpc>
                <a:spcPct val="90000"/>
              </a:lnSpc>
              <a:buNone/>
              <a:tabLst>
                <a:tab algn="l" pos="0"/>
              </a:tabLst>
            </a:pPr>
            <a:r>
              <a:rPr b="0" lang="en-US" sz="2800" spc="-1" strike="noStrike">
                <a:solidFill>
                  <a:schemeClr val="dk1"/>
                </a:solidFill>
                <a:latin typeface="Calibri"/>
              </a:rPr>
              <a:t>response = request.get()</a:t>
            </a:r>
            <a:endParaRPr b="0" lang="en-GB" sz="2800" spc="-1" strike="noStrike">
              <a:solidFill>
                <a:srgbClr val="000000"/>
              </a:solidFill>
              <a:latin typeface="Arial"/>
            </a:endParaRPr>
          </a:p>
          <a:p>
            <a:pPr marL="432000" indent="0" algn="r">
              <a:lnSpc>
                <a:spcPct val="90000"/>
              </a:lnSpc>
              <a:spcBef>
                <a:spcPts val="1417"/>
              </a:spcBef>
              <a:buNone/>
              <a:tabLst>
                <a:tab algn="l" pos="0"/>
              </a:tabLst>
            </a:pPr>
            <a:endParaRPr b="0" lang="en-GB" sz="2800" spc="-1" strike="noStrike">
              <a:solidFill>
                <a:srgbClr val="000000"/>
              </a:solidFill>
              <a:latin typeface="Arial"/>
            </a:endParaRPr>
          </a:p>
          <a:p>
            <a:pPr marL="432000" indent="0" algn="r">
              <a:lnSpc>
                <a:spcPct val="90000"/>
              </a:lnSpc>
              <a:spcBef>
                <a:spcPts val="1417"/>
              </a:spcBef>
              <a:buNone/>
              <a:tabLst>
                <a:tab algn="l" pos="0"/>
              </a:tabLst>
            </a:pPr>
            <a:r>
              <a:rPr b="0" lang="en-US" sz="2800" spc="-1" strike="noStrike">
                <a:solidFill>
                  <a:schemeClr val="dk1"/>
                </a:solidFill>
                <a:latin typeface="Calibri"/>
              </a:rPr>
              <a:t>response.json()</a:t>
            </a:r>
            <a:endParaRPr b="0" lang="en-GB" sz="2800" spc="-1" strike="noStrike">
              <a:solidFill>
                <a:srgbClr val="000000"/>
              </a:solidFill>
              <a:latin typeface="Arial"/>
            </a:endParaRPr>
          </a:p>
          <a:p>
            <a:pPr marL="432000" indent="0" algn="r">
              <a:lnSpc>
                <a:spcPct val="90000"/>
              </a:lnSpc>
              <a:spcBef>
                <a:spcPts val="1417"/>
              </a:spcBef>
              <a:buNone/>
              <a:tabLst>
                <a:tab algn="l" pos="0"/>
              </a:tabLst>
            </a:pPr>
            <a:endParaRPr b="0" lang="en-GB" sz="2800" spc="-1" strike="noStrike">
              <a:solidFill>
                <a:srgbClr val="000000"/>
              </a:solidFill>
              <a:latin typeface="Arial"/>
            </a:endParaRPr>
          </a:p>
          <a:p>
            <a:pPr marL="432000" indent="0" algn="r">
              <a:lnSpc>
                <a:spcPct val="90000"/>
              </a:lnSpc>
              <a:spcBef>
                <a:spcPts val="1417"/>
              </a:spcBef>
              <a:buNone/>
              <a:tabLst>
                <a:tab algn="l" pos="0"/>
              </a:tabLst>
            </a:pPr>
            <a:r>
              <a:rPr b="0" lang="en-US" sz="2800" spc="-1" strike="noStrike">
                <a:solidFill>
                  <a:schemeClr val="dk1"/>
                </a:solidFill>
                <a:latin typeface="Calibri"/>
              </a:rPr>
              <a:t>pandas.json_normalize()</a:t>
            </a:r>
            <a:endParaRPr b="0" lang="en-GB" sz="2800" spc="-1" strike="noStrike">
              <a:solidFill>
                <a:srgbClr val="000000"/>
              </a:solidFill>
              <a:latin typeface="Arial"/>
            </a:endParaRPr>
          </a:p>
        </p:txBody>
      </p:sp>
      <p:sp>
        <p:nvSpPr>
          <p:cNvPr id="56" name="PlaceHolder 2"/>
          <p:cNvSpPr>
            <a:spLocks noGrp="1"/>
          </p:cNvSpPr>
          <p:nvPr>
            <p:ph/>
          </p:nvPr>
        </p:nvSpPr>
        <p:spPr>
          <a:xfrm>
            <a:off x="4680000" y="5580000"/>
            <a:ext cx="4639680" cy="899640"/>
          </a:xfrm>
          <a:prstGeom prst="rect">
            <a:avLst/>
          </a:prstGeom>
          <a:noFill/>
          <a:ln w="0">
            <a:noFill/>
          </a:ln>
        </p:spPr>
        <p:txBody>
          <a:bodyPr lIns="91440" rIns="91440" tIns="45720" bIns="45720" anchor="t">
            <a:normAutofit/>
          </a:bodyPr>
          <a:p>
            <a:pPr marL="228600" indent="0" defTabSz="914400">
              <a:lnSpc>
                <a:spcPct val="100000"/>
              </a:lnSpc>
              <a:spcBef>
                <a:spcPts val="1400"/>
              </a:spcBef>
              <a:buNone/>
              <a:tabLst>
                <a:tab algn="l" pos="0"/>
              </a:tabLst>
            </a:pPr>
            <a:r>
              <a:rPr b="0" lang="en-US" sz="2200" spc="-1" strike="noStrike">
                <a:solidFill>
                  <a:schemeClr val="accent3">
                    <a:lumMod val="25000"/>
                  </a:schemeClr>
                </a:solidFill>
                <a:latin typeface="Abadi"/>
              </a:rPr>
              <a:t>SpaceX REST API calls</a:t>
            </a:r>
            <a:endParaRPr b="0" lang="en-GB" sz="2200" spc="-1" strike="noStrike">
              <a:solidFill>
                <a:srgbClr val="000000"/>
              </a:solidFill>
              <a:latin typeface="Arial"/>
            </a:endParaRPr>
          </a:p>
          <a:p>
            <a:pPr marL="228600" indent="0" defTabSz="914400">
              <a:lnSpc>
                <a:spcPct val="100000"/>
              </a:lnSpc>
              <a:spcBef>
                <a:spcPts val="1400"/>
              </a:spcBef>
              <a:buNone/>
              <a:tabLst>
                <a:tab algn="l" pos="0"/>
              </a:tabLst>
            </a:pPr>
            <a:endParaRPr b="0" lang="en-GB" sz="2200" spc="-1" strike="noStrike">
              <a:solidFill>
                <a:srgbClr val="000000"/>
              </a:solidFill>
              <a:latin typeface="Arial"/>
            </a:endParaRPr>
          </a:p>
          <a:p>
            <a:pPr marL="228600" indent="0" defTabSz="914400">
              <a:lnSpc>
                <a:spcPct val="100000"/>
              </a:lnSpc>
              <a:spcBef>
                <a:spcPts val="1400"/>
              </a:spcBef>
              <a:buNone/>
              <a:tabLst>
                <a:tab algn="l" pos="0"/>
              </a:tabLst>
            </a:pPr>
            <a:endParaRPr b="0" lang="en-GB" sz="2200" spc="-1" strike="noStrike">
              <a:solidFill>
                <a:srgbClr val="000000"/>
              </a:solidFill>
              <a:latin typeface="Arial"/>
            </a:endParaRPr>
          </a:p>
          <a:p>
            <a:pPr marL="228600" indent="0" defTabSz="914400">
              <a:lnSpc>
                <a:spcPct val="90000"/>
              </a:lnSpc>
              <a:spcBef>
                <a:spcPts val="1001"/>
              </a:spcBef>
              <a:buNone/>
              <a:tabLst>
                <a:tab algn="l" pos="0"/>
              </a:tabLst>
            </a:pPr>
            <a:endParaRPr b="0" lang="en-GB" sz="2800" spc="-1" strike="noStrike">
              <a:solidFill>
                <a:srgbClr val="000000"/>
              </a:solidFill>
              <a:latin typeface="Arial"/>
            </a:endParaRPr>
          </a:p>
          <a:p>
            <a:pPr marL="228600" indent="0" defTabSz="914400">
              <a:lnSpc>
                <a:spcPct val="90000"/>
              </a:lnSpc>
              <a:spcBef>
                <a:spcPts val="1001"/>
              </a:spcBef>
              <a:buNone/>
              <a:tabLst>
                <a:tab algn="l" pos="0"/>
              </a:tabLst>
            </a:pPr>
            <a:endParaRPr b="0" lang="en-GB" sz="2800" spc="-1" strike="noStrike">
              <a:solidFill>
                <a:srgbClr val="000000"/>
              </a:solidFill>
              <a:latin typeface="Arial"/>
            </a:endParaRPr>
          </a:p>
        </p:txBody>
      </p:sp>
      <p:sp>
        <p:nvSpPr>
          <p:cNvPr id="57" name="Title 1"/>
          <p:cNvSpPr/>
          <p:nvPr/>
        </p:nvSpPr>
        <p:spPr>
          <a:xfrm>
            <a:off x="770040" y="538560"/>
            <a:ext cx="10514880" cy="548280"/>
          </a:xfrm>
          <a:prstGeom prst="rect">
            <a:avLst/>
          </a:prstGeom>
          <a:noFill/>
          <a:ln w="0">
            <a:noFill/>
          </a:ln>
        </p:spPr>
        <p:style>
          <a:lnRef idx="0"/>
          <a:fillRef idx="0"/>
          <a:effectRef idx="0"/>
          <a:fontRef idx="minor"/>
        </p:style>
        <p:txBody>
          <a:bodyPr lIns="90000" rIns="90000" tIns="45000" bIns="45000" anchor="ctr">
            <a:normAutofit fontScale="83888"/>
          </a:bodyPr>
          <a:p>
            <a:pPr defTabSz="914400">
              <a:lnSpc>
                <a:spcPct val="90000"/>
              </a:lnSpc>
            </a:pPr>
            <a:r>
              <a:rPr b="0" lang="en-US" sz="4000" spc="-1" strike="noStrike">
                <a:solidFill>
                  <a:srgbClr val="0b49cb"/>
                </a:solidFill>
                <a:latin typeface="Abadi"/>
                <a:ea typeface="IBM Plex Mono SemiBold"/>
              </a:rPr>
              <a:t>Data Collection – SpaceX API</a:t>
            </a:r>
            <a:endParaRPr b="0" lang="en-GB" sz="4000" spc="-1" strike="noStrike">
              <a:solidFill>
                <a:srgbClr val="000000"/>
              </a:solidFill>
              <a:latin typeface="Arial"/>
            </a:endParaRPr>
          </a:p>
        </p:txBody>
      </p:sp>
      <p:pic>
        <p:nvPicPr>
          <p:cNvPr id="58" name="request.get()" descr=""/>
          <p:cNvPicPr/>
          <p:nvPr/>
        </p:nvPicPr>
        <p:blipFill>
          <a:blip r:embed="rId2"/>
          <a:stretch/>
        </p:blipFill>
        <p:spPr>
          <a:xfrm>
            <a:off x="8460000" y="2160000"/>
            <a:ext cx="1979640" cy="732600"/>
          </a:xfrm>
          <a:prstGeom prst="rect">
            <a:avLst/>
          </a:prstGeom>
          <a:ln w="0">
            <a:noFill/>
          </a:ln>
        </p:spPr>
      </p:pic>
      <p:pic>
        <p:nvPicPr>
          <p:cNvPr id="59" name="" descr=""/>
          <p:cNvPicPr/>
          <p:nvPr/>
        </p:nvPicPr>
        <p:blipFill>
          <a:blip r:embed="rId3"/>
          <a:stretch/>
        </p:blipFill>
        <p:spPr>
          <a:xfrm>
            <a:off x="8460000" y="3240000"/>
            <a:ext cx="1979640" cy="732600"/>
          </a:xfrm>
          <a:prstGeom prst="rect">
            <a:avLst/>
          </a:prstGeom>
          <a:ln w="0">
            <a:noFill/>
          </a:ln>
        </p:spPr>
      </p:pic>
      <p:pic>
        <p:nvPicPr>
          <p:cNvPr id="60" name="" descr=""/>
          <p:cNvPicPr/>
          <p:nvPr/>
        </p:nvPicPr>
        <p:blipFill>
          <a:blip r:embed="rId4"/>
          <a:stretch/>
        </p:blipFill>
        <p:spPr>
          <a:xfrm>
            <a:off x="8460000" y="4320000"/>
            <a:ext cx="1979640" cy="732600"/>
          </a:xfrm>
          <a:prstGeom prst="rect">
            <a:avLst/>
          </a:prstGeom>
          <a:ln w="0">
            <a:noFill/>
          </a:ln>
        </p:spPr>
      </p:pic>
      <p:pic>
        <p:nvPicPr>
          <p:cNvPr id="61" name="" descr=""/>
          <p:cNvPicPr/>
          <p:nvPr/>
        </p:nvPicPr>
        <p:blipFill>
          <a:blip r:embed="rId5"/>
          <a:stretch/>
        </p:blipFill>
        <p:spPr>
          <a:xfrm flipH="1">
            <a:off x="8640360" y="2892960"/>
            <a:ext cx="167760" cy="346680"/>
          </a:xfrm>
          <a:prstGeom prst="rect">
            <a:avLst/>
          </a:prstGeom>
          <a:ln w="0">
            <a:noFill/>
          </a:ln>
        </p:spPr>
      </p:pic>
      <p:pic>
        <p:nvPicPr>
          <p:cNvPr id="62" name="" descr=""/>
          <p:cNvPicPr/>
          <p:nvPr/>
        </p:nvPicPr>
        <p:blipFill>
          <a:blip r:embed="rId6"/>
          <a:stretch/>
        </p:blipFill>
        <p:spPr>
          <a:xfrm flipH="1">
            <a:off x="8640720" y="3972960"/>
            <a:ext cx="167760" cy="346680"/>
          </a:xfrm>
          <a:prstGeom prst="rect">
            <a:avLst/>
          </a:prstGeom>
          <a:ln w="0">
            <a:noFill/>
          </a:ln>
        </p:spPr>
      </p:pic>
      <p:sp>
        <p:nvSpPr>
          <p:cNvPr id="4" name="PlaceHolder 3"/>
          <p:cNvSpPr>
            <a:spLocks noGrp="1"/>
          </p:cNvSpPr>
          <p:nvPr>
            <p:ph type="sldNum" idx="2"/>
          </p:nvPr>
        </p:nvSpPr>
        <p:spPr/>
        <p:txBody>
          <a:bodyPr/>
          <a:p>
            <a:fld id="{7FE6F3CC-3017-4D0A-BD0F-EC8E9F4190A8}" type="slidenum">
              <a:t>8</a:t>
            </a:fld>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63" name="PlaceHolder 1"/>
          <p:cNvSpPr>
            <a:spLocks noGrp="1"/>
          </p:cNvSpPr>
          <p:nvPr>
            <p:ph/>
          </p:nvPr>
        </p:nvSpPr>
        <p:spPr>
          <a:xfrm>
            <a:off x="4140000" y="5580000"/>
            <a:ext cx="3931560" cy="727200"/>
          </a:xfrm>
          <a:prstGeom prst="rect">
            <a:avLst/>
          </a:prstGeom>
          <a:noFill/>
          <a:ln w="0">
            <a:noFill/>
          </a:ln>
        </p:spPr>
        <p:txBody>
          <a:bodyPr lIns="91440" rIns="91440" tIns="45720" bIns="45720" anchor="t">
            <a:noAutofit/>
          </a:bodyPr>
          <a:p>
            <a:pPr marL="228600" indent="0" defTabSz="914400">
              <a:lnSpc>
                <a:spcPct val="100000"/>
              </a:lnSpc>
              <a:spcBef>
                <a:spcPts val="1400"/>
              </a:spcBef>
              <a:buNone/>
              <a:tabLst>
                <a:tab algn="l" pos="0"/>
              </a:tabLst>
            </a:pPr>
            <a:r>
              <a:rPr b="0" lang="en-US" sz="2200" spc="-1" strike="noStrike">
                <a:solidFill>
                  <a:schemeClr val="accent3">
                    <a:lumMod val="25000"/>
                  </a:schemeClr>
                </a:solidFill>
                <a:latin typeface="Abadi"/>
              </a:rPr>
              <a:t>Web scraping process </a:t>
            </a:r>
            <a:endParaRPr b="0" lang="en-GB" sz="2200" spc="-1" strike="noStrike">
              <a:solidFill>
                <a:srgbClr val="000000"/>
              </a:solidFill>
              <a:latin typeface="Arial"/>
            </a:endParaRPr>
          </a:p>
          <a:p>
            <a:pPr marL="228600" indent="0" defTabSz="914400">
              <a:lnSpc>
                <a:spcPct val="100000"/>
              </a:lnSpc>
              <a:spcBef>
                <a:spcPts val="1400"/>
              </a:spcBef>
              <a:buNone/>
              <a:tabLst>
                <a:tab algn="l" pos="0"/>
              </a:tabLst>
            </a:pPr>
            <a:endParaRPr b="0" lang="en-GB" sz="2200" spc="-1" strike="noStrike">
              <a:solidFill>
                <a:srgbClr val="000000"/>
              </a:solidFill>
              <a:latin typeface="Arial"/>
            </a:endParaRPr>
          </a:p>
          <a:p>
            <a:pPr marL="228600" indent="0" defTabSz="914400">
              <a:lnSpc>
                <a:spcPct val="100000"/>
              </a:lnSpc>
              <a:spcBef>
                <a:spcPts val="1400"/>
              </a:spcBef>
              <a:buNone/>
              <a:tabLst>
                <a:tab algn="l" pos="0"/>
              </a:tabLst>
            </a:pPr>
            <a:endParaRPr b="0" lang="en-GB" sz="2200" spc="-1" strike="noStrike">
              <a:solidFill>
                <a:srgbClr val="000000"/>
              </a:solidFill>
              <a:latin typeface="Arial"/>
            </a:endParaRPr>
          </a:p>
        </p:txBody>
      </p:sp>
      <p:sp>
        <p:nvSpPr>
          <p:cNvPr id="64" name="Title 1"/>
          <p:cNvSpPr/>
          <p:nvPr/>
        </p:nvSpPr>
        <p:spPr>
          <a:xfrm>
            <a:off x="770040" y="538560"/>
            <a:ext cx="10514880" cy="548280"/>
          </a:xfrm>
          <a:prstGeom prst="rect">
            <a:avLst/>
          </a:prstGeom>
          <a:noFill/>
          <a:ln w="0">
            <a:noFill/>
          </a:ln>
        </p:spPr>
        <p:style>
          <a:lnRef idx="0"/>
          <a:fillRef idx="0"/>
          <a:effectRef idx="0"/>
          <a:fontRef idx="minor"/>
        </p:style>
        <p:txBody>
          <a:bodyPr lIns="90000" rIns="90000" tIns="45000" bIns="45000" anchor="ctr">
            <a:normAutofit/>
          </a:bodyPr>
          <a:p>
            <a:pPr>
              <a:lnSpc>
                <a:spcPct val="100000"/>
              </a:lnSpc>
            </a:pPr>
            <a:endParaRPr b="0" lang="en-US" sz="4000" spc="-1" strike="noStrike">
              <a:solidFill>
                <a:srgbClr val="1c7ddb"/>
              </a:solidFill>
              <a:latin typeface="Abadi"/>
              <a:ea typeface="IBM Plex Mono SemiBold"/>
            </a:endParaRPr>
          </a:p>
        </p:txBody>
      </p:sp>
      <p:sp>
        <p:nvSpPr>
          <p:cNvPr id="65" name="Title 1"/>
          <p:cNvSpPr/>
          <p:nvPr/>
        </p:nvSpPr>
        <p:spPr>
          <a:xfrm>
            <a:off x="922320" y="691200"/>
            <a:ext cx="10514880" cy="548280"/>
          </a:xfrm>
          <a:prstGeom prst="rect">
            <a:avLst/>
          </a:prstGeom>
          <a:noFill/>
          <a:ln w="0">
            <a:noFill/>
          </a:ln>
        </p:spPr>
        <p:style>
          <a:lnRef idx="0"/>
          <a:fillRef idx="0"/>
          <a:effectRef idx="0"/>
          <a:fontRef idx="minor"/>
        </p:style>
        <p:txBody>
          <a:bodyPr lIns="90000" rIns="90000" tIns="45000" bIns="45000" anchor="ctr">
            <a:normAutofit fontScale="83888"/>
          </a:bodyPr>
          <a:p>
            <a:pPr defTabSz="914400">
              <a:lnSpc>
                <a:spcPct val="90000"/>
              </a:lnSpc>
            </a:pPr>
            <a:r>
              <a:rPr b="0" lang="en-US" sz="4000" spc="-1" strike="noStrike">
                <a:solidFill>
                  <a:srgbClr val="0b49cb"/>
                </a:solidFill>
                <a:latin typeface="Abadi"/>
                <a:ea typeface="IBM Plex Mono SemiBold"/>
              </a:rPr>
              <a:t>Data Collection - Scraping</a:t>
            </a:r>
            <a:endParaRPr b="0" lang="en-GB" sz="4000" spc="-1" strike="noStrike">
              <a:solidFill>
                <a:srgbClr val="000000"/>
              </a:solidFill>
              <a:latin typeface="Arial"/>
            </a:endParaRPr>
          </a:p>
        </p:txBody>
      </p:sp>
      <p:pic>
        <p:nvPicPr>
          <p:cNvPr id="66" name="request.get() 1" descr=""/>
          <p:cNvPicPr/>
          <p:nvPr/>
        </p:nvPicPr>
        <p:blipFill>
          <a:blip r:embed="rId2"/>
          <a:stretch/>
        </p:blipFill>
        <p:spPr>
          <a:xfrm>
            <a:off x="8640000" y="2196000"/>
            <a:ext cx="1979640" cy="732600"/>
          </a:xfrm>
          <a:prstGeom prst="rect">
            <a:avLst/>
          </a:prstGeom>
          <a:ln w="0">
            <a:noFill/>
          </a:ln>
        </p:spPr>
      </p:pic>
      <p:pic>
        <p:nvPicPr>
          <p:cNvPr id="67" name="request.get() 2" descr=""/>
          <p:cNvPicPr/>
          <p:nvPr/>
        </p:nvPicPr>
        <p:blipFill>
          <a:blip r:embed="rId3"/>
          <a:stretch/>
        </p:blipFill>
        <p:spPr>
          <a:xfrm>
            <a:off x="8640000" y="3276000"/>
            <a:ext cx="1979640" cy="732600"/>
          </a:xfrm>
          <a:prstGeom prst="rect">
            <a:avLst/>
          </a:prstGeom>
          <a:ln w="0">
            <a:noFill/>
          </a:ln>
        </p:spPr>
      </p:pic>
      <p:pic>
        <p:nvPicPr>
          <p:cNvPr id="68" name="request.get() 3" descr=""/>
          <p:cNvPicPr/>
          <p:nvPr/>
        </p:nvPicPr>
        <p:blipFill>
          <a:blip r:embed="rId4"/>
          <a:stretch/>
        </p:blipFill>
        <p:spPr>
          <a:xfrm>
            <a:off x="8640000" y="4392000"/>
            <a:ext cx="1979640" cy="732600"/>
          </a:xfrm>
          <a:prstGeom prst="rect">
            <a:avLst/>
          </a:prstGeom>
          <a:ln w="0">
            <a:noFill/>
          </a:ln>
        </p:spPr>
      </p:pic>
      <p:pic>
        <p:nvPicPr>
          <p:cNvPr id="69" name="" descr=""/>
          <p:cNvPicPr/>
          <p:nvPr/>
        </p:nvPicPr>
        <p:blipFill>
          <a:blip r:embed="rId5"/>
          <a:stretch/>
        </p:blipFill>
        <p:spPr>
          <a:xfrm flipH="1">
            <a:off x="9505080" y="4008960"/>
            <a:ext cx="167760" cy="346680"/>
          </a:xfrm>
          <a:prstGeom prst="rect">
            <a:avLst/>
          </a:prstGeom>
          <a:ln w="0">
            <a:noFill/>
          </a:ln>
        </p:spPr>
      </p:pic>
      <p:pic>
        <p:nvPicPr>
          <p:cNvPr id="70" name="" descr=""/>
          <p:cNvPicPr/>
          <p:nvPr/>
        </p:nvPicPr>
        <p:blipFill>
          <a:blip r:embed="rId6"/>
          <a:stretch/>
        </p:blipFill>
        <p:spPr>
          <a:xfrm flipH="1">
            <a:off x="9469080" y="2928960"/>
            <a:ext cx="167760" cy="346680"/>
          </a:xfrm>
          <a:prstGeom prst="rect">
            <a:avLst/>
          </a:prstGeom>
          <a:ln w="0">
            <a:noFill/>
          </a:ln>
        </p:spPr>
      </p:pic>
      <p:sp>
        <p:nvSpPr>
          <p:cNvPr id="71" name="Content Placeholder 1"/>
          <p:cNvSpPr/>
          <p:nvPr/>
        </p:nvSpPr>
        <p:spPr>
          <a:xfrm>
            <a:off x="3780000" y="1728000"/>
            <a:ext cx="4801320" cy="3419640"/>
          </a:xfrm>
          <a:prstGeom prst="rect">
            <a:avLst/>
          </a:prstGeom>
          <a:noFill/>
          <a:ln w="0">
            <a:solidFill>
              <a:srgbClr val="0b49cb"/>
            </a:solidFill>
            <a:prstDash val="dash"/>
          </a:ln>
        </p:spPr>
        <p:style>
          <a:lnRef idx="0"/>
          <a:fillRef idx="0"/>
          <a:effectRef idx="0"/>
          <a:fontRef idx="minor"/>
        </p:style>
        <p:txBody>
          <a:bodyPr lIns="90000" rIns="90000" tIns="45000" bIns="45000" anchor="t" anchorCtr="1">
            <a:normAutofit fontScale="96666"/>
          </a:bodyPr>
          <a:p>
            <a:pPr>
              <a:lnSpc>
                <a:spcPct val="90000"/>
              </a:lnSpc>
              <a:spcBef>
                <a:spcPts val="1417"/>
              </a:spcBef>
            </a:pPr>
            <a:endParaRPr b="0" lang="en-GB" sz="2800" spc="-1" strike="noStrike">
              <a:solidFill>
                <a:srgbClr val="000000"/>
              </a:solidFill>
              <a:latin typeface="Arial"/>
            </a:endParaRPr>
          </a:p>
          <a:p>
            <a:pPr marL="432000" indent="-324000" algn="r">
              <a:lnSpc>
                <a:spcPct val="90000"/>
              </a:lnSpc>
              <a:spcBef>
                <a:spcPts val="1417"/>
              </a:spcBef>
              <a:buClr>
                <a:srgbClr val="000000"/>
              </a:buClr>
              <a:buSzPct val="45000"/>
              <a:buFont typeface="Wingdings" charset="2"/>
              <a:buChar char=""/>
            </a:pPr>
            <a:r>
              <a:rPr b="0" lang="en-US" sz="2800" spc="-1" strike="noStrike">
                <a:solidFill>
                  <a:schemeClr val="dk1"/>
                </a:solidFill>
                <a:latin typeface="Calibri"/>
              </a:rPr>
              <a:t>response = request.get()</a:t>
            </a:r>
            <a:endParaRPr b="0" lang="en-GB" sz="2800" spc="-1" strike="noStrike">
              <a:solidFill>
                <a:srgbClr val="000000"/>
              </a:solidFill>
              <a:latin typeface="Arial"/>
            </a:endParaRPr>
          </a:p>
          <a:p>
            <a:pPr algn="r">
              <a:lnSpc>
                <a:spcPct val="90000"/>
              </a:lnSpc>
              <a:spcBef>
                <a:spcPts val="1417"/>
              </a:spcBef>
            </a:pPr>
            <a:endParaRPr b="0" lang="en-GB" sz="2800" spc="-1" strike="noStrike">
              <a:solidFill>
                <a:srgbClr val="000000"/>
              </a:solidFill>
              <a:latin typeface="Arial"/>
            </a:endParaRPr>
          </a:p>
          <a:p>
            <a:pPr marL="432000" indent="-324000" algn="r">
              <a:lnSpc>
                <a:spcPct val="90000"/>
              </a:lnSpc>
              <a:spcBef>
                <a:spcPts val="1417"/>
              </a:spcBef>
              <a:buClr>
                <a:srgbClr val="000000"/>
              </a:buClr>
              <a:buSzPct val="45000"/>
              <a:buFont typeface="Wingdings" charset="2"/>
              <a:buChar char=""/>
            </a:pPr>
            <a:r>
              <a:rPr b="0" lang="en-US" sz="2800" spc="-1" strike="noStrike">
                <a:solidFill>
                  <a:schemeClr val="dk1"/>
                </a:solidFill>
                <a:latin typeface="Calibri"/>
              </a:rPr>
              <a:t>BeautifulSoup(response.text)</a:t>
            </a:r>
            <a:endParaRPr b="0" lang="en-GB" sz="2800" spc="-1" strike="noStrike">
              <a:solidFill>
                <a:srgbClr val="000000"/>
              </a:solidFill>
              <a:latin typeface="Arial"/>
            </a:endParaRPr>
          </a:p>
          <a:p>
            <a:pPr algn="r">
              <a:lnSpc>
                <a:spcPct val="90000"/>
              </a:lnSpc>
              <a:spcBef>
                <a:spcPts val="1417"/>
              </a:spcBef>
            </a:pPr>
            <a:endParaRPr b="0" lang="en-GB" sz="2800" spc="-1" strike="noStrike">
              <a:solidFill>
                <a:srgbClr val="000000"/>
              </a:solidFill>
              <a:latin typeface="Arial"/>
            </a:endParaRPr>
          </a:p>
          <a:p>
            <a:pPr marL="432000" indent="-324000" algn="r">
              <a:lnSpc>
                <a:spcPct val="90000"/>
              </a:lnSpc>
              <a:spcBef>
                <a:spcPts val="1417"/>
              </a:spcBef>
              <a:buClr>
                <a:srgbClr val="000000"/>
              </a:buClr>
              <a:buSzPct val="45000"/>
              <a:buFont typeface="Wingdings" charset="2"/>
              <a:buChar char=""/>
            </a:pPr>
            <a:r>
              <a:rPr b="0" lang="en-US" sz="2800" spc="-1" strike="noStrike">
                <a:solidFill>
                  <a:schemeClr val="dk1"/>
                </a:solidFill>
                <a:latin typeface="Calibri"/>
              </a:rPr>
              <a:t>pandas.read_html()</a:t>
            </a:r>
            <a:endParaRPr b="0" lang="en-GB" sz="2800" spc="-1" strike="noStrike">
              <a:solidFill>
                <a:srgbClr val="000000"/>
              </a:solidFill>
              <a:latin typeface="Arial"/>
            </a:endParaRPr>
          </a:p>
        </p:txBody>
      </p:sp>
      <p:sp>
        <p:nvSpPr>
          <p:cNvPr id="3" name="PlaceHolder 2"/>
          <p:cNvSpPr>
            <a:spLocks noGrp="1"/>
          </p:cNvSpPr>
          <p:nvPr>
            <p:ph type="sldNum" idx="2"/>
          </p:nvPr>
        </p:nvSpPr>
        <p:spPr/>
        <p:txBody>
          <a:bodyPr/>
          <a:p>
            <a:fld id="{E2E83433-A2E9-4C75-8675-212B7279E983}" type="slidenum">
              <a:t>9</a:t>
            </a:fld>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xmlns:r="http://schemas.openxmlformats.org/officeDocument/2006/relationships" name="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2.xml><?xml version="1.0" encoding="utf-8"?>
<a:theme xmlns:a="http://schemas.openxmlformats.org/drawingml/2006/main" xmlns:r="http://schemas.openxmlformats.org/officeDocument/2006/relationships" name="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3.xml><?xml version="1.0" encoding="utf-8"?>
<a:theme xmlns:a="http://schemas.openxmlformats.org/drawingml/2006/main" xmlns:r="http://schemas.openxmlformats.org/officeDocument/2006/relationships" name="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4.xml><?xml version="1.0" encoding="utf-8"?>
<a:theme xmlns:a="http://schemas.openxmlformats.org/drawingml/2006/main" xmlns:r="http://schemas.openxmlformats.org/officeDocument/2006/relationships" name="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5.xml><?xml version="1.0" encoding="utf-8"?>
<a:theme xmlns:a="http://schemas.openxmlformats.org/drawingml/2006/main" xmlns:r="http://schemas.openxmlformats.org/officeDocument/2006/relationships" name="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6.xml><?xml version="1.0" encoding="utf-8"?>
<a:theme xmlns:a="http://schemas.openxmlformats.org/drawingml/2006/main" xmlns:r="http://schemas.openxmlformats.org/officeDocument/2006/relationships" name="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7.xml><?xml version="1.0" encoding="utf-8"?>
<a:theme xmlns:a="http://schemas.openxmlformats.org/drawingml/2006/main" xmlns:r="http://schemas.openxmlformats.org/officeDocument/2006/relationships" name="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8.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docProps/app.xml><?xml version="1.0" encoding="utf-8"?>
<Properties xmlns="http://schemas.openxmlformats.org/officeDocument/2006/extended-properties" xmlns:vt="http://schemas.openxmlformats.org/officeDocument/2006/docPropsVTypes">
  <Template/>
  <TotalTime>670</TotalTime>
  <Application>LibreOffice/24.2.7.2$Linux_X86_64 LibreOffice_project/420$Build-2</Application>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2021-04-29T18:58:34Z</dcterms:created>
  <dc:creator>YAN Luo</dc:creator>
  <dc:description/>
  <dc:language>en-GB</dc:language>
  <cp:lastModifiedBy/>
  <dcterms:modified xsi:type="dcterms:W3CDTF">2025-01-19T08:47:15Z</dcterms:modified>
  <cp:revision>204</cp:revision>
  <dc:subject/>
  <dc:title> &lt;Title&gt;</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y fmtid="{D5CDD505-2E9C-101B-9397-08002B2CF9AE}" pid="3" name="Notes">
    <vt:r8>4</vt:r8>
  </property>
  <property fmtid="{D5CDD505-2E9C-101B-9397-08002B2CF9AE}" pid="4" name="PresentationFormat">
    <vt:lpwstr>Widescreen</vt:lpwstr>
  </property>
  <property fmtid="{D5CDD505-2E9C-101B-9397-08002B2CF9AE}" pid="5" name="Slides">
    <vt:r8>47</vt:r8>
  </property>
</Properties>
</file>